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32"/>
  </p:notesMasterIdLst>
  <p:handoutMasterIdLst>
    <p:handoutMasterId r:id="rId33"/>
  </p:handoutMasterIdLst>
  <p:sldIdLst>
    <p:sldId id="360" r:id="rId2"/>
    <p:sldId id="291" r:id="rId3"/>
    <p:sldId id="263" r:id="rId4"/>
    <p:sldId id="798" r:id="rId5"/>
    <p:sldId id="390" r:id="rId6"/>
    <p:sldId id="298" r:id="rId7"/>
    <p:sldId id="791" r:id="rId8"/>
    <p:sldId id="792" r:id="rId9"/>
    <p:sldId id="793" r:id="rId10"/>
    <p:sldId id="794" r:id="rId11"/>
    <p:sldId id="795" r:id="rId12"/>
    <p:sldId id="796" r:id="rId13"/>
    <p:sldId id="797" r:id="rId14"/>
    <p:sldId id="415" r:id="rId15"/>
    <p:sldId id="772" r:id="rId16"/>
    <p:sldId id="773" r:id="rId17"/>
    <p:sldId id="778" r:id="rId18"/>
    <p:sldId id="775" r:id="rId19"/>
    <p:sldId id="779" r:id="rId20"/>
    <p:sldId id="786" r:id="rId21"/>
    <p:sldId id="780" r:id="rId22"/>
    <p:sldId id="766" r:id="rId23"/>
    <p:sldId id="781" r:id="rId24"/>
    <p:sldId id="782" r:id="rId25"/>
    <p:sldId id="783" r:id="rId26"/>
    <p:sldId id="787" r:id="rId27"/>
    <p:sldId id="789" r:id="rId28"/>
    <p:sldId id="788" r:id="rId29"/>
    <p:sldId id="784" r:id="rId30"/>
    <p:sldId id="799" r:id="rId3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Índice" id="{BF5B1EF1-3E13-494B-B07C-727316AFC2A3}">
          <p14:sldIdLst>
            <p14:sldId id="360"/>
            <p14:sldId id="291"/>
          </p14:sldIdLst>
        </p14:section>
        <p14:section name="1. Introdução" id="{738396C0-A681-4CDF-9171-AF50C721E21E}">
          <p14:sldIdLst>
            <p14:sldId id="263"/>
            <p14:sldId id="798"/>
          </p14:sldIdLst>
        </p14:section>
        <p14:section name="2. Background" id="{9A16773A-56BD-4794-976C-4BDA0914496F}">
          <p14:sldIdLst>
            <p14:sldId id="390"/>
            <p14:sldId id="298"/>
            <p14:sldId id="791"/>
            <p14:sldId id="792"/>
            <p14:sldId id="793"/>
            <p14:sldId id="794"/>
            <p14:sldId id="795"/>
            <p14:sldId id="796"/>
            <p14:sldId id="797"/>
          </p14:sldIdLst>
        </p14:section>
        <p14:section name="2.3 AIS" id="{7519DD7F-B5AD-458D-99DC-4A39108E7B9E}">
          <p14:sldIdLst/>
        </p14:section>
        <p14:section name="3. Metodologia" id="{7E83877F-0F7B-41B8-985A-639E789A6D8B}">
          <p14:sldIdLst>
            <p14:sldId id="415"/>
            <p14:sldId id="772"/>
          </p14:sldIdLst>
        </p14:section>
        <p14:section name="A. Innate Immunity Through Assurances" id="{DB1EA8C3-5E69-4C5A-9DB3-6D2845B33B8E}">
          <p14:sldIdLst>
            <p14:sldId id="773"/>
            <p14:sldId id="778"/>
            <p14:sldId id="775"/>
            <p14:sldId id="779"/>
            <p14:sldId id="786"/>
          </p14:sldIdLst>
        </p14:section>
        <p14:section name="B. Adaptive Immunity Through Learning" id="{810B3D56-02B1-4A17-AC9E-D2542B78489C}">
          <p14:sldIdLst>
            <p14:sldId id="780"/>
          </p14:sldIdLst>
        </p14:section>
        <p14:section name="Data Processing" id="{65A0158C-337A-403F-B9F5-30BD2137A70B}">
          <p14:sldIdLst>
            <p14:sldId id="766"/>
            <p14:sldId id="781"/>
          </p14:sldIdLst>
        </p14:section>
        <p14:section name="Data Labeling" id="{665DBD99-6092-442E-AB3E-D60042D1D5F3}">
          <p14:sldIdLst>
            <p14:sldId id="782"/>
          </p14:sldIdLst>
        </p14:section>
        <p14:section name="Negative Selection" id="{114D4708-1882-4E2E-887B-9210A0DC2BBE}">
          <p14:sldIdLst>
            <p14:sldId id="783"/>
            <p14:sldId id="787"/>
            <p14:sldId id="789"/>
            <p14:sldId id="788"/>
          </p14:sldIdLst>
        </p14:section>
        <p14:section name="Pattern Analysis" id="{6CB7B2F4-DD50-499F-8561-AC6CAD67C0C1}">
          <p14:sldIdLst>
            <p14:sldId id="784"/>
          </p14:sldIdLst>
        </p14:section>
        <p14:section name="Related Work" id="{45BB672F-8239-40B1-8FD3-9934BE17D543}">
          <p14:sldIdLst>
            <p14:sldId id="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7E62618-A4EF-6DC4-19D7-C13FA09ECEE5}" name="João Paulo Araujo" initials="JPA" userId="S::joaopaulo.araujo@elogroup.com.br::7a9120ad-0268-46f5-9a10-90ba5d8fba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7EA7"/>
    <a:srgbClr val="189CCE"/>
    <a:srgbClr val="1CADE4"/>
    <a:srgbClr val="465359"/>
    <a:srgbClr val="969FA7"/>
    <a:srgbClr val="000000"/>
    <a:srgbClr val="F7F7F7"/>
    <a:srgbClr val="D9D9D9"/>
    <a:srgbClr val="CFE0EA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20" y="19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CB700D-7E1A-49E2-ABAD-092ACBACD43B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3E3353A-A592-44BD-B6AB-B98E47E0DF51}" type="datetime1">
              <a:rPr lang="pt-BR" smtClean="0"/>
              <a:t>09/11/2022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472D23-6933-4398-B088-86D87D4569A8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8CAC3A-C360-423D-8EE7-1FC8754818CB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Data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BA3C67-7F45-4D7A-B048-0542E838373B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866A0C-EEE8-4DE1-9ECF-51EC9C0B8BE2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F9B11C-AD18-4A04-821E-C5366FCA14C8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4586AC-0217-4567-B29B-23EE9A9222A5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EA9A4D-5B4A-4536-B4F3-3781F06B7402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D2EFA0-DD31-4334-BD97-CA68CA1EAF7D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22C804-0B7D-49A4-9AA4-17093ACFAE26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F26C5998-667C-4083-8EAC-8B78C6E30EC5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BC8F94-10C4-4E0E-B702-FA76FB225505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CCDFDDD-D174-442B-974C-2E7F8D4F71ED}" type="datetime1">
              <a:rPr lang="pt-BR" smtClean="0"/>
              <a:t>09/11/2022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Relógio de rua&#10;&#10;Descrição gerada automaticamente com confiança baixa">
            <a:extLst>
              <a:ext uri="{FF2B5EF4-FFF2-40B4-BE49-F238E27FC236}">
                <a16:creationId xmlns:a16="http://schemas.microsoft.com/office/drawing/2014/main" id="{E28DD47A-640E-420E-8B66-86CD3E2C7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Espaço Reservado para Data 3" hidden="1">
            <a:extLst>
              <a:ext uri="{FF2B5EF4-FFF2-40B4-BE49-F238E27FC236}">
                <a16:creationId xmlns:a16="http://schemas.microsoft.com/office/drawing/2014/main" id="{9C06960C-2C34-4D92-B44F-6EA398B30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6866A0C-EEE8-4DE1-9ECF-51EC9C0B8BE2}" type="datetime1">
              <a:rPr lang="pt-BR" smtClean="0"/>
              <a:pPr rtl="0">
                <a:spcAft>
                  <a:spcPts val="600"/>
                </a:spcAft>
              </a:pPr>
              <a:t>09/11/2022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0EAECB-8EC1-4FBA-8EF0-622C0C9F1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8567">
            <a:off x="4719029" y="1925388"/>
            <a:ext cx="3152896" cy="246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8C505EC-8B1E-42FF-825F-9A8DAE8F9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54" y="3615656"/>
            <a:ext cx="3669707" cy="2317572"/>
          </a:xfrm>
        </p:spPr>
        <p:txBody>
          <a:bodyPr>
            <a:normAutofit fontScale="90000"/>
          </a:bodyPr>
          <a:lstStyle/>
          <a:p>
            <a:r>
              <a:rPr lang="en-US" dirty="0"/>
              <a:t>Enhancing Property Specification of Cyber-Physical Systems using Negative Selection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8F1458-7D0C-40A6-B6DA-C2008BA890A2}"/>
              </a:ext>
            </a:extLst>
          </p:cNvPr>
          <p:cNvSpPr txBox="1">
            <a:spLocks/>
          </p:cNvSpPr>
          <p:nvPr/>
        </p:nvSpPr>
        <p:spPr>
          <a:xfrm>
            <a:off x="398954" y="5915340"/>
            <a:ext cx="3749508" cy="7902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92000"/>
            </a:pPr>
            <a:r>
              <a:rPr lang="pt-BR" sz="1600" kern="1200" dirty="0">
                <a:latin typeface="+mn-lt"/>
                <a:ea typeface="+mn-ea"/>
                <a:cs typeface="+mn-cs"/>
              </a:rPr>
              <a:t>João Paulo Araujo 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SzPct val="92000"/>
            </a:pPr>
            <a:r>
              <a:rPr lang="pt-BR" sz="1600" kern="1200" dirty="0">
                <a:latin typeface="+mn-lt"/>
                <a:ea typeface="+mn-ea"/>
                <a:cs typeface="+mn-cs"/>
              </a:rPr>
              <a:t>20/0099663</a:t>
            </a:r>
          </a:p>
        </p:txBody>
      </p:sp>
    </p:spTree>
    <p:extLst>
      <p:ext uri="{BB962C8B-B14F-4D97-AF65-F5344CB8AC3E}">
        <p14:creationId xmlns:p14="http://schemas.microsoft.com/office/powerpoint/2010/main" val="3959339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DD48CB-0EC2-73AC-2F88-ABA19F73B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2B4CFB-E07C-69BF-5AFE-7EBBFB4EB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866A0C-EEE8-4DE1-9ECF-51EC9C0B8BE2}" type="datetime1">
              <a:rPr lang="pt-BR" smtClean="0"/>
              <a:t>10/11/2022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73DBFD-FCB1-9A7E-DABA-B6A3CB18DC40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Modelica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970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DD48CB-0EC2-73AC-2F88-ABA19F73B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2B4CFB-E07C-69BF-5AFE-7EBBFB4EB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866A0C-EEE8-4DE1-9ECF-51EC9C0B8BE2}" type="datetime1">
              <a:rPr lang="pt-BR" smtClean="0"/>
              <a:t>10/11/2022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73DBFD-FCB1-9A7E-DABA-B6A3CB18DC40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Goal-oriented requirements engineering</a:t>
            </a:r>
          </a:p>
        </p:txBody>
      </p:sp>
    </p:spTree>
    <p:extLst>
      <p:ext uri="{BB962C8B-B14F-4D97-AF65-F5344CB8AC3E}">
        <p14:creationId xmlns:p14="http://schemas.microsoft.com/office/powerpoint/2010/main" val="2977559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DD48CB-0EC2-73AC-2F88-ABA19F73B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2B4CFB-E07C-69BF-5AFE-7EBBFB4EB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866A0C-EEE8-4DE1-9ECF-51EC9C0B8BE2}" type="datetime1">
              <a:rPr lang="pt-BR" smtClean="0"/>
              <a:t>10/11/2022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73DBFD-FCB1-9A7E-DABA-B6A3CB18DC40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Biological immune system</a:t>
            </a:r>
          </a:p>
        </p:txBody>
      </p:sp>
    </p:spTree>
    <p:extLst>
      <p:ext uri="{BB962C8B-B14F-4D97-AF65-F5344CB8AC3E}">
        <p14:creationId xmlns:p14="http://schemas.microsoft.com/office/powerpoint/2010/main" val="148531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DD48CB-0EC2-73AC-2F88-ABA19F73B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2B4CFB-E07C-69BF-5AFE-7EBBFB4EB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866A0C-EEE8-4DE1-9ECF-51EC9C0B8BE2}" type="datetime1">
              <a:rPr lang="pt-BR" smtClean="0"/>
              <a:t>10/11/2022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73DBFD-FCB1-9A7E-DABA-B6A3CB18DC40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Negative selection algorithm</a:t>
            </a:r>
          </a:p>
        </p:txBody>
      </p:sp>
    </p:spTree>
    <p:extLst>
      <p:ext uri="{BB962C8B-B14F-4D97-AF65-F5344CB8AC3E}">
        <p14:creationId xmlns:p14="http://schemas.microsoft.com/office/powerpoint/2010/main" val="235937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E17BCD25-2055-4F3B-809F-2638D447D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Enhancing Property Specification of Cyber-Physical </a:t>
            </a:r>
            <a:br>
              <a:rPr lang="en-US" dirty="0"/>
            </a:br>
            <a:r>
              <a:rPr lang="en-US" dirty="0"/>
              <a:t>Systems using Negative Selection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1213CE8-B297-4A43-A4F1-299EB1EC5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0304" y="641350"/>
            <a:ext cx="4385884" cy="36512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39" name="Text Placeholder 3">
            <a:extLst>
              <a:ext uri="{FF2B5EF4-FFF2-40B4-BE49-F238E27FC236}">
                <a16:creationId xmlns:a16="http://schemas.microsoft.com/office/drawing/2014/main" id="{D5E27EEA-A077-B2E4-4446-F251308A8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/>
          <a:lstStyle/>
          <a:p>
            <a:endParaRPr lang="en-US"/>
          </a:p>
        </p:txBody>
      </p:sp>
      <p:sp>
        <p:nvSpPr>
          <p:cNvPr id="73" name="Date Placeholder 4">
            <a:extLst>
              <a:ext uri="{FF2B5EF4-FFF2-40B4-BE49-F238E27FC236}">
                <a16:creationId xmlns:a16="http://schemas.microsoft.com/office/drawing/2014/main" id="{15D32A62-1030-E0FD-BCD8-D3BD8F1066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26C5998-667C-4083-8EAC-8B78C6E30EC5}" type="datetime1">
              <a:rPr lang="pt-BR" smtClean="0"/>
              <a:pPr rtl="0">
                <a:spcAft>
                  <a:spcPts val="600"/>
                </a:spcAft>
              </a:pPr>
              <a:t>09/11/2022</a:t>
            </a:fld>
            <a:endParaRPr lang="en-US"/>
          </a:p>
        </p:txBody>
      </p:sp>
      <p:pic>
        <p:nvPicPr>
          <p:cNvPr id="3" name="Imagem 2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1905B710-6478-FC7C-3F26-6450CAACD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755009"/>
            <a:ext cx="11029617" cy="34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37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9C5BFC44-5AB4-964B-5482-4BAFBD73F0B7}"/>
              </a:ext>
            </a:extLst>
          </p:cNvPr>
          <p:cNvSpPr/>
          <p:nvPr/>
        </p:nvSpPr>
        <p:spPr>
          <a:xfrm>
            <a:off x="4913736" y="2039148"/>
            <a:ext cx="1115638" cy="6902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Design Process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484C2040-A5FC-18DE-ADCC-295287D4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15" y="1947084"/>
            <a:ext cx="762446" cy="546396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F56E6230-A760-57E3-F820-AC63DED967AD}"/>
              </a:ext>
            </a:extLst>
          </p:cNvPr>
          <p:cNvSpPr/>
          <p:nvPr/>
        </p:nvSpPr>
        <p:spPr>
          <a:xfrm>
            <a:off x="5018276" y="2310320"/>
            <a:ext cx="928789" cy="288012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bg1"/>
                </a:solidFill>
              </a:rPr>
              <a:t>System Model</a:t>
            </a:r>
          </a:p>
        </p:txBody>
      </p:sp>
      <p:grpSp>
        <p:nvGrpSpPr>
          <p:cNvPr id="365" name="Agrupar 364">
            <a:extLst>
              <a:ext uri="{FF2B5EF4-FFF2-40B4-BE49-F238E27FC236}">
                <a16:creationId xmlns:a16="http://schemas.microsoft.com/office/drawing/2014/main" id="{BA925679-AD2E-824F-15DA-F9BE562999A7}"/>
              </a:ext>
            </a:extLst>
          </p:cNvPr>
          <p:cNvGrpSpPr/>
          <p:nvPr/>
        </p:nvGrpSpPr>
        <p:grpSpPr>
          <a:xfrm>
            <a:off x="3401634" y="2996789"/>
            <a:ext cx="1281608" cy="639984"/>
            <a:chOff x="2017263" y="2699246"/>
            <a:chExt cx="1281608" cy="639984"/>
          </a:xfrm>
        </p:grpSpPr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1A83E953-28BD-E5F0-262E-DE9F21FA535D}"/>
                </a:ext>
              </a:extLst>
            </p:cNvPr>
            <p:cNvSpPr/>
            <p:nvPr/>
          </p:nvSpPr>
          <p:spPr>
            <a:xfrm>
              <a:off x="2017263" y="2699246"/>
              <a:ext cx="1281608" cy="6399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Property Specification</a:t>
              </a: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276DC2A3-6A97-6477-48CA-7E0C10E83499}"/>
                </a:ext>
              </a:extLst>
            </p:cNvPr>
            <p:cNvSpPr/>
            <p:nvPr/>
          </p:nvSpPr>
          <p:spPr>
            <a:xfrm>
              <a:off x="2109721" y="2967165"/>
              <a:ext cx="1066962" cy="303165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System Properties</a:t>
              </a:r>
            </a:p>
          </p:txBody>
        </p:sp>
      </p:grp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B4452972-0B67-3B76-7D9E-641D1C6E3C4D}"/>
              </a:ext>
            </a:extLst>
          </p:cNvPr>
          <p:cNvSpPr/>
          <p:nvPr/>
        </p:nvSpPr>
        <p:spPr>
          <a:xfrm rot="10800000">
            <a:off x="3396197" y="2810576"/>
            <a:ext cx="1292483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665561C2-1DE7-20F0-C43E-CB9328902D2F}"/>
              </a:ext>
            </a:extLst>
          </p:cNvPr>
          <p:cNvSpPr/>
          <p:nvPr/>
        </p:nvSpPr>
        <p:spPr>
          <a:xfrm rot="5400000">
            <a:off x="4423613" y="2328287"/>
            <a:ext cx="727468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04894485-A0BA-2F82-3F3D-A927A454865D}"/>
              </a:ext>
            </a:extLst>
          </p:cNvPr>
          <p:cNvCxnSpPr>
            <a:cxnSpLocks/>
            <a:stCxn id="48" idx="2"/>
            <a:endCxn id="148" idx="0"/>
          </p:cNvCxnSpPr>
          <p:nvPr/>
        </p:nvCxnSpPr>
        <p:spPr>
          <a:xfrm>
            <a:off x="5482671" y="2598332"/>
            <a:ext cx="365" cy="63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0F5F9D7F-D91E-853A-3AE7-3BE54A8C30E0}"/>
              </a:ext>
            </a:extLst>
          </p:cNvPr>
          <p:cNvCxnSpPr>
            <a:cxnSpLocks/>
            <a:stCxn id="49" idx="3"/>
            <a:endCxn id="148" idx="1"/>
          </p:cNvCxnSpPr>
          <p:nvPr/>
        </p:nvCxnSpPr>
        <p:spPr>
          <a:xfrm>
            <a:off x="4561054" y="3416291"/>
            <a:ext cx="364163" cy="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tângulo 89">
            <a:extLst>
              <a:ext uri="{FF2B5EF4-FFF2-40B4-BE49-F238E27FC236}">
                <a16:creationId xmlns:a16="http://schemas.microsoft.com/office/drawing/2014/main" id="{B3775101-45F9-4BD9-923D-33F2188432F4}"/>
              </a:ext>
            </a:extLst>
          </p:cNvPr>
          <p:cNvSpPr/>
          <p:nvPr/>
        </p:nvSpPr>
        <p:spPr>
          <a:xfrm>
            <a:off x="3328852" y="1697606"/>
            <a:ext cx="2780536" cy="2027386"/>
          </a:xfrm>
          <a:prstGeom prst="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C9549C96-5536-3F70-5821-1D6DEEF2DAED}"/>
              </a:ext>
            </a:extLst>
          </p:cNvPr>
          <p:cNvSpPr/>
          <p:nvPr/>
        </p:nvSpPr>
        <p:spPr>
          <a:xfrm rot="5400000">
            <a:off x="5431332" y="2615805"/>
            <a:ext cx="2027387" cy="19733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tângulo 147">
            <a:extLst>
              <a:ext uri="{FF2B5EF4-FFF2-40B4-BE49-F238E27FC236}">
                <a16:creationId xmlns:a16="http://schemas.microsoft.com/office/drawing/2014/main" id="{BB08F987-B0CA-4B01-0B7F-6AC906610D2B}"/>
              </a:ext>
            </a:extLst>
          </p:cNvPr>
          <p:cNvSpPr/>
          <p:nvPr/>
        </p:nvSpPr>
        <p:spPr>
          <a:xfrm>
            <a:off x="4925217" y="3229673"/>
            <a:ext cx="1115638" cy="379693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Model Checking</a:t>
            </a:r>
          </a:p>
        </p:txBody>
      </p:sp>
      <p:sp>
        <p:nvSpPr>
          <p:cNvPr id="155" name="Retângulo 154">
            <a:extLst>
              <a:ext uri="{FF2B5EF4-FFF2-40B4-BE49-F238E27FC236}">
                <a16:creationId xmlns:a16="http://schemas.microsoft.com/office/drawing/2014/main" id="{59FBAC71-4CE2-2E65-A1F8-B9AB4634F11C}"/>
              </a:ext>
            </a:extLst>
          </p:cNvPr>
          <p:cNvSpPr/>
          <p:nvPr/>
        </p:nvSpPr>
        <p:spPr>
          <a:xfrm>
            <a:off x="6878067" y="2288096"/>
            <a:ext cx="1518185" cy="779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Prototype Implementation</a:t>
            </a:r>
          </a:p>
        </p:txBody>
      </p:sp>
      <p:sp>
        <p:nvSpPr>
          <p:cNvPr id="157" name="Retângulo 156">
            <a:extLst>
              <a:ext uri="{FF2B5EF4-FFF2-40B4-BE49-F238E27FC236}">
                <a16:creationId xmlns:a16="http://schemas.microsoft.com/office/drawing/2014/main" id="{AF7D526C-B69C-26CA-794A-AABA0834D6EA}"/>
              </a:ext>
            </a:extLst>
          </p:cNvPr>
          <p:cNvSpPr/>
          <p:nvPr/>
        </p:nvSpPr>
        <p:spPr>
          <a:xfrm>
            <a:off x="7064857" y="2601396"/>
            <a:ext cx="1144603" cy="333641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System Prototype</a:t>
            </a:r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B5EBE8AD-C75B-8472-A213-01A5E225C3B2}"/>
              </a:ext>
            </a:extLst>
          </p:cNvPr>
          <p:cNvSpPr/>
          <p:nvPr/>
        </p:nvSpPr>
        <p:spPr>
          <a:xfrm>
            <a:off x="3209759" y="1402700"/>
            <a:ext cx="5409373" cy="245251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A</a:t>
            </a:r>
            <a:r>
              <a:rPr lang="en-US" sz="1100" dirty="0">
                <a:solidFill>
                  <a:srgbClr val="2F5597"/>
                </a:solidFill>
              </a:rPr>
              <a:t>. Innate Immunity Through Assurances</a:t>
            </a:r>
          </a:p>
        </p:txBody>
      </p:sp>
      <p:sp>
        <p:nvSpPr>
          <p:cNvPr id="161" name="Retângulo 160">
            <a:extLst>
              <a:ext uri="{FF2B5EF4-FFF2-40B4-BE49-F238E27FC236}">
                <a16:creationId xmlns:a16="http://schemas.microsoft.com/office/drawing/2014/main" id="{160E6BE9-5ED6-84A8-3023-2102C3A579B4}"/>
              </a:ext>
            </a:extLst>
          </p:cNvPr>
          <p:cNvSpPr/>
          <p:nvPr/>
        </p:nvSpPr>
        <p:spPr>
          <a:xfrm>
            <a:off x="7304044" y="3390834"/>
            <a:ext cx="666098" cy="293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Operation Dataset</a:t>
            </a:r>
          </a:p>
        </p:txBody>
      </p:sp>
      <p:cxnSp>
        <p:nvCxnSpPr>
          <p:cNvPr id="162" name="Conector de Seta Reta 161">
            <a:extLst>
              <a:ext uri="{FF2B5EF4-FFF2-40B4-BE49-F238E27FC236}">
                <a16:creationId xmlns:a16="http://schemas.microsoft.com/office/drawing/2014/main" id="{3800D0B6-D541-8CBD-E5C4-5EA224DD5318}"/>
              </a:ext>
            </a:extLst>
          </p:cNvPr>
          <p:cNvCxnSpPr>
            <a:cxnSpLocks/>
            <a:stCxn id="157" idx="2"/>
            <a:endCxn id="161" idx="0"/>
          </p:cNvCxnSpPr>
          <p:nvPr/>
        </p:nvCxnSpPr>
        <p:spPr>
          <a:xfrm flipH="1">
            <a:off x="7637093" y="2935037"/>
            <a:ext cx="66" cy="45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de Seta Reta 226">
            <a:extLst>
              <a:ext uri="{FF2B5EF4-FFF2-40B4-BE49-F238E27FC236}">
                <a16:creationId xmlns:a16="http://schemas.microsoft.com/office/drawing/2014/main" id="{79AF4DCC-86A7-D722-105F-33C253C88BEB}"/>
              </a:ext>
            </a:extLst>
          </p:cNvPr>
          <p:cNvCxnSpPr>
            <a:cxnSpLocks/>
            <a:stCxn id="161" idx="2"/>
            <a:endCxn id="199" idx="0"/>
          </p:cNvCxnSpPr>
          <p:nvPr/>
        </p:nvCxnSpPr>
        <p:spPr>
          <a:xfrm flipH="1">
            <a:off x="7635719" y="3683918"/>
            <a:ext cx="1374" cy="103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Agrupar 343">
            <a:extLst>
              <a:ext uri="{FF2B5EF4-FFF2-40B4-BE49-F238E27FC236}">
                <a16:creationId xmlns:a16="http://schemas.microsoft.com/office/drawing/2014/main" id="{B2BFF375-7293-41D6-91FF-A471E93C70A8}"/>
              </a:ext>
            </a:extLst>
          </p:cNvPr>
          <p:cNvGrpSpPr/>
          <p:nvPr/>
        </p:nvGrpSpPr>
        <p:grpSpPr>
          <a:xfrm>
            <a:off x="5122217" y="4616321"/>
            <a:ext cx="3121014" cy="1378664"/>
            <a:chOff x="3835525" y="4703790"/>
            <a:chExt cx="3121014" cy="1378664"/>
          </a:xfrm>
        </p:grpSpPr>
        <p:sp>
          <p:nvSpPr>
            <p:cNvPr id="199" name="Retângulo 198">
              <a:extLst>
                <a:ext uri="{FF2B5EF4-FFF2-40B4-BE49-F238E27FC236}">
                  <a16:creationId xmlns:a16="http://schemas.microsoft.com/office/drawing/2014/main" id="{F6AD8EDF-752B-70EF-283A-BF356F3AD856}"/>
                </a:ext>
              </a:extLst>
            </p:cNvPr>
            <p:cNvSpPr/>
            <p:nvPr/>
          </p:nvSpPr>
          <p:spPr>
            <a:xfrm>
              <a:off x="5817885" y="4809027"/>
              <a:ext cx="1062284" cy="97941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Processing</a:t>
              </a:r>
            </a:p>
          </p:txBody>
        </p:sp>
        <p:sp>
          <p:nvSpPr>
            <p:cNvPr id="201" name="Retângulo 200">
              <a:extLst>
                <a:ext uri="{FF2B5EF4-FFF2-40B4-BE49-F238E27FC236}">
                  <a16:creationId xmlns:a16="http://schemas.microsoft.com/office/drawing/2014/main" id="{CFF0B0E7-CDE7-9CAF-E9B4-225F6742CB5D}"/>
                </a:ext>
              </a:extLst>
            </p:cNvPr>
            <p:cNvSpPr/>
            <p:nvPr/>
          </p:nvSpPr>
          <p:spPr>
            <a:xfrm>
              <a:off x="3835525" y="4703790"/>
              <a:ext cx="3121014" cy="1378664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Feature Engineering</a:t>
              </a:r>
            </a:p>
          </p:txBody>
        </p:sp>
        <p:sp>
          <p:nvSpPr>
            <p:cNvPr id="202" name="Triângulo isósceles 201">
              <a:extLst>
                <a:ext uri="{FF2B5EF4-FFF2-40B4-BE49-F238E27FC236}">
                  <a16:creationId xmlns:a16="http://schemas.microsoft.com/office/drawing/2014/main" id="{7FF1DA28-7F41-73A2-1CF4-4C097A5610CD}"/>
                </a:ext>
              </a:extLst>
            </p:cNvPr>
            <p:cNvSpPr/>
            <p:nvPr/>
          </p:nvSpPr>
          <p:spPr>
            <a:xfrm rot="16200000">
              <a:off x="5288238" y="5191898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tângulo 202">
              <a:extLst>
                <a:ext uri="{FF2B5EF4-FFF2-40B4-BE49-F238E27FC236}">
                  <a16:creationId xmlns:a16="http://schemas.microsoft.com/office/drawing/2014/main" id="{90D76075-2C20-C1E0-E51D-C9C7DA7E6069}"/>
                </a:ext>
              </a:extLst>
            </p:cNvPr>
            <p:cNvSpPr/>
            <p:nvPr/>
          </p:nvSpPr>
          <p:spPr>
            <a:xfrm>
              <a:off x="3962203" y="4794189"/>
              <a:ext cx="1631394" cy="96487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Labeling</a:t>
              </a:r>
            </a:p>
          </p:txBody>
        </p:sp>
        <p:sp>
          <p:nvSpPr>
            <p:cNvPr id="204" name="Retângulo 203">
              <a:extLst>
                <a:ext uri="{FF2B5EF4-FFF2-40B4-BE49-F238E27FC236}">
                  <a16:creationId xmlns:a16="http://schemas.microsoft.com/office/drawing/2014/main" id="{AE772435-3CB8-C133-340F-5CC6F3051835}"/>
                </a:ext>
              </a:extLst>
            </p:cNvPr>
            <p:cNvSpPr/>
            <p:nvPr/>
          </p:nvSpPr>
          <p:spPr>
            <a:xfrm>
              <a:off x="4969463" y="5234015"/>
              <a:ext cx="537807" cy="2366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Dataset</a:t>
              </a:r>
            </a:p>
          </p:txBody>
        </p:sp>
        <p:sp>
          <p:nvSpPr>
            <p:cNvPr id="205" name="Retângulo 204">
              <a:extLst>
                <a:ext uri="{FF2B5EF4-FFF2-40B4-BE49-F238E27FC236}">
                  <a16:creationId xmlns:a16="http://schemas.microsoft.com/office/drawing/2014/main" id="{D1D2E69E-D235-6C5A-3724-3C6A1847D7A8}"/>
                </a:ext>
              </a:extLst>
            </p:cNvPr>
            <p:cNvSpPr/>
            <p:nvPr/>
          </p:nvSpPr>
          <p:spPr>
            <a:xfrm>
              <a:off x="4045180" y="5075824"/>
              <a:ext cx="718955" cy="2032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Non-Self</a:t>
              </a:r>
            </a:p>
          </p:txBody>
        </p:sp>
        <p:sp>
          <p:nvSpPr>
            <p:cNvPr id="206" name="Retângulo 205">
              <a:extLst>
                <a:ext uri="{FF2B5EF4-FFF2-40B4-BE49-F238E27FC236}">
                  <a16:creationId xmlns:a16="http://schemas.microsoft.com/office/drawing/2014/main" id="{18819D8D-DD9B-9440-502B-4E28A90384E4}"/>
                </a:ext>
              </a:extLst>
            </p:cNvPr>
            <p:cNvSpPr/>
            <p:nvPr/>
          </p:nvSpPr>
          <p:spPr>
            <a:xfrm>
              <a:off x="4041823" y="5425606"/>
              <a:ext cx="718955" cy="2032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1"/>
                  </a:solidFill>
                </a:rPr>
                <a:t>Self</a:t>
              </a:r>
            </a:p>
          </p:txBody>
        </p:sp>
        <p:cxnSp>
          <p:nvCxnSpPr>
            <p:cNvPr id="219" name="Conector: Angulado 218">
              <a:extLst>
                <a:ext uri="{FF2B5EF4-FFF2-40B4-BE49-F238E27FC236}">
                  <a16:creationId xmlns:a16="http://schemas.microsoft.com/office/drawing/2014/main" id="{8C2FFF55-0F1E-E669-6DAF-7B9936343D60}"/>
                </a:ext>
              </a:extLst>
            </p:cNvPr>
            <p:cNvCxnSpPr>
              <a:cxnSpLocks/>
              <a:stCxn id="204" idx="1"/>
              <a:endCxn id="205" idx="3"/>
            </p:cNvCxnSpPr>
            <p:nvPr/>
          </p:nvCxnSpPr>
          <p:spPr>
            <a:xfrm rot="10800000">
              <a:off x="4764135" y="5177443"/>
              <a:ext cx="205328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ector: Angulado 220">
              <a:extLst>
                <a:ext uri="{FF2B5EF4-FFF2-40B4-BE49-F238E27FC236}">
                  <a16:creationId xmlns:a16="http://schemas.microsoft.com/office/drawing/2014/main" id="{72E84AB5-ADF2-A872-C0CD-49CE86E701E2}"/>
                </a:ext>
              </a:extLst>
            </p:cNvPr>
            <p:cNvCxnSpPr>
              <a:cxnSpLocks/>
              <a:stCxn id="204" idx="1"/>
              <a:endCxn id="206" idx="3"/>
            </p:cNvCxnSpPr>
            <p:nvPr/>
          </p:nvCxnSpPr>
          <p:spPr>
            <a:xfrm rot="10800000" flipV="1">
              <a:off x="4760779" y="5352332"/>
              <a:ext cx="208685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áfico 195" descr="Melhoria contínua com preenchimento sólido">
              <a:extLst>
                <a:ext uri="{FF2B5EF4-FFF2-40B4-BE49-F238E27FC236}">
                  <a16:creationId xmlns:a16="http://schemas.microsoft.com/office/drawing/2014/main" id="{A4B9FD37-AB15-5F01-066A-219EE4E71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1103" y="4981490"/>
              <a:ext cx="767265" cy="767265"/>
            </a:xfrm>
            <a:prstGeom prst="rect">
              <a:avLst/>
            </a:prstGeom>
          </p:spPr>
        </p:pic>
      </p:grpSp>
      <p:cxnSp>
        <p:nvCxnSpPr>
          <p:cNvPr id="346" name="Conector de Seta Reta 345">
            <a:extLst>
              <a:ext uri="{FF2B5EF4-FFF2-40B4-BE49-F238E27FC236}">
                <a16:creationId xmlns:a16="http://schemas.microsoft.com/office/drawing/2014/main" id="{82433434-772C-CBF4-F6C2-B169E52D8038}"/>
              </a:ext>
            </a:extLst>
          </p:cNvPr>
          <p:cNvCxnSpPr>
            <a:cxnSpLocks/>
            <a:stCxn id="244" idx="0"/>
            <a:endCxn id="56" idx="2"/>
          </p:cNvCxnSpPr>
          <p:nvPr/>
        </p:nvCxnSpPr>
        <p:spPr>
          <a:xfrm flipV="1">
            <a:off x="4038231" y="3636773"/>
            <a:ext cx="4207" cy="47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ector: Angulado 348">
            <a:extLst>
              <a:ext uri="{FF2B5EF4-FFF2-40B4-BE49-F238E27FC236}">
                <a16:creationId xmlns:a16="http://schemas.microsoft.com/office/drawing/2014/main" id="{14DD49B9-1FA1-4437-E631-3BDE3D84B97B}"/>
              </a:ext>
            </a:extLst>
          </p:cNvPr>
          <p:cNvCxnSpPr>
            <a:cxnSpLocks/>
            <a:stCxn id="205" idx="1"/>
            <a:endCxn id="244" idx="3"/>
          </p:cNvCxnSpPr>
          <p:nvPr/>
        </p:nvCxnSpPr>
        <p:spPr>
          <a:xfrm rot="10800000">
            <a:off x="4615288" y="4582031"/>
            <a:ext cx="716585" cy="5079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ector: Angulado 353">
            <a:extLst>
              <a:ext uri="{FF2B5EF4-FFF2-40B4-BE49-F238E27FC236}">
                <a16:creationId xmlns:a16="http://schemas.microsoft.com/office/drawing/2014/main" id="{7D5281CF-BEDB-E807-9529-2EC37C9A61CE}"/>
              </a:ext>
            </a:extLst>
          </p:cNvPr>
          <p:cNvCxnSpPr>
            <a:cxnSpLocks/>
            <a:stCxn id="206" idx="1"/>
            <a:endCxn id="245" idx="3"/>
          </p:cNvCxnSpPr>
          <p:nvPr/>
        </p:nvCxnSpPr>
        <p:spPr>
          <a:xfrm rot="10800000" flipV="1">
            <a:off x="4626093" y="5439755"/>
            <a:ext cx="702423" cy="2280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Retângulo 357">
            <a:extLst>
              <a:ext uri="{FF2B5EF4-FFF2-40B4-BE49-F238E27FC236}">
                <a16:creationId xmlns:a16="http://schemas.microsoft.com/office/drawing/2014/main" id="{E1D52FA8-34A2-B2E6-111A-D8108977CC9A}"/>
              </a:ext>
            </a:extLst>
          </p:cNvPr>
          <p:cNvSpPr/>
          <p:nvPr/>
        </p:nvSpPr>
        <p:spPr>
          <a:xfrm>
            <a:off x="3209759" y="3968771"/>
            <a:ext cx="5422258" cy="241442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   B. </a:t>
            </a:r>
            <a:r>
              <a:rPr lang="en-US" sz="1100" dirty="0">
                <a:solidFill>
                  <a:srgbClr val="2F5597"/>
                </a:solidFill>
              </a:rPr>
              <a:t>Adaptive Immunity Through Learning</a:t>
            </a:r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362" name="Retângulo 361">
            <a:extLst>
              <a:ext uri="{FF2B5EF4-FFF2-40B4-BE49-F238E27FC236}">
                <a16:creationId xmlns:a16="http://schemas.microsoft.com/office/drawing/2014/main" id="{875754A0-3038-6A08-7891-553A1D8636E8}"/>
              </a:ext>
            </a:extLst>
          </p:cNvPr>
          <p:cNvSpPr/>
          <p:nvPr/>
        </p:nvSpPr>
        <p:spPr>
          <a:xfrm>
            <a:off x="3508957" y="2544551"/>
            <a:ext cx="1066962" cy="201024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CGM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A8B0B680-0415-F1AD-441B-453B2B550B30}"/>
              </a:ext>
            </a:extLst>
          </p:cNvPr>
          <p:cNvGrpSpPr/>
          <p:nvPr/>
        </p:nvGrpSpPr>
        <p:grpSpPr>
          <a:xfrm>
            <a:off x="3402926" y="4062227"/>
            <a:ext cx="1267677" cy="2246448"/>
            <a:chOff x="1970728" y="3848504"/>
            <a:chExt cx="1267677" cy="2246448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DCCBC61B-7531-8F17-5A80-75686D2C5E31}"/>
                </a:ext>
              </a:extLst>
            </p:cNvPr>
            <p:cNvGrpSpPr/>
            <p:nvPr/>
          </p:nvGrpSpPr>
          <p:grpSpPr>
            <a:xfrm>
              <a:off x="2028977" y="3901915"/>
              <a:ext cx="1154112" cy="932785"/>
              <a:chOff x="2131610" y="4086968"/>
              <a:chExt cx="1062284" cy="858567"/>
            </a:xfrm>
          </p:grpSpPr>
          <p:sp>
            <p:nvSpPr>
              <p:cNvPr id="244" name="Retângulo 243">
                <a:extLst>
                  <a:ext uri="{FF2B5EF4-FFF2-40B4-BE49-F238E27FC236}">
                    <a16:creationId xmlns:a16="http://schemas.microsoft.com/office/drawing/2014/main" id="{F95BB5BF-DDD9-A32C-0A97-DEE8F7C7A2E0}"/>
                  </a:ext>
                </a:extLst>
              </p:cNvPr>
              <p:cNvSpPr/>
              <p:nvPr/>
            </p:nvSpPr>
            <p:spPr>
              <a:xfrm>
                <a:off x="2131610" y="4086968"/>
                <a:ext cx="1062284" cy="85856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accent1">
                        <a:lumMod val="75000"/>
                      </a:schemeClr>
                    </a:solidFill>
                  </a:rPr>
                  <a:t>Pattern Analysis</a:t>
                </a:r>
              </a:p>
            </p:txBody>
          </p:sp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id="{92A53440-77C2-F329-022E-6BC543B68341}"/>
                  </a:ext>
                </a:extLst>
              </p:cNvPr>
              <p:cNvGrpSpPr/>
              <p:nvPr/>
            </p:nvGrpSpPr>
            <p:grpSpPr>
              <a:xfrm>
                <a:off x="2427881" y="4342773"/>
                <a:ext cx="474702" cy="464855"/>
                <a:chOff x="2427881" y="4342773"/>
                <a:chExt cx="474702" cy="464855"/>
              </a:xfrm>
            </p:grpSpPr>
            <p:sp>
              <p:nvSpPr>
                <p:cNvPr id="9" name="Forma Livre: Forma 8">
                  <a:extLst>
                    <a:ext uri="{FF2B5EF4-FFF2-40B4-BE49-F238E27FC236}">
                      <a16:creationId xmlns:a16="http://schemas.microsoft.com/office/drawing/2014/main" id="{C40AE0BA-C539-8E6A-BE18-80DF9C940066}"/>
                    </a:ext>
                  </a:extLst>
                </p:cNvPr>
                <p:cNvSpPr/>
                <p:nvPr/>
              </p:nvSpPr>
              <p:spPr>
                <a:xfrm>
                  <a:off x="2645491" y="4342773"/>
                  <a:ext cx="257092" cy="230471"/>
                </a:xfrm>
                <a:custGeom>
                  <a:avLst/>
                  <a:gdLst>
                    <a:gd name="connsiteX0" fmla="*/ 26216 w 257092"/>
                    <a:gd name="connsiteY0" fmla="*/ 162753 h 230471"/>
                    <a:gd name="connsiteX1" fmla="*/ 26216 w 257092"/>
                    <a:gd name="connsiteY1" fmla="*/ 162753 h 230471"/>
                    <a:gd name="connsiteX2" fmla="*/ 64189 w 257092"/>
                    <a:gd name="connsiteY2" fmla="*/ 178469 h 230471"/>
                    <a:gd name="connsiteX3" fmla="*/ 111769 w 257092"/>
                    <a:gd name="connsiteY3" fmla="*/ 135802 h 230471"/>
                    <a:gd name="connsiteX4" fmla="*/ 151063 w 257092"/>
                    <a:gd name="connsiteY4" fmla="*/ 163630 h 230471"/>
                    <a:gd name="connsiteX5" fmla="*/ 143171 w 257092"/>
                    <a:gd name="connsiteY5" fmla="*/ 211181 h 230471"/>
                    <a:gd name="connsiteX6" fmla="*/ 188902 w 257092"/>
                    <a:gd name="connsiteY6" fmla="*/ 230134 h 230471"/>
                    <a:gd name="connsiteX7" fmla="*/ 189711 w 257092"/>
                    <a:gd name="connsiteY7" fmla="*/ 230472 h 230471"/>
                    <a:gd name="connsiteX8" fmla="*/ 257092 w 257092"/>
                    <a:gd name="connsiteY8" fmla="*/ 67449 h 230471"/>
                    <a:gd name="connsiteX9" fmla="*/ 93597 w 257092"/>
                    <a:gd name="connsiteY9" fmla="*/ 0 h 230471"/>
                    <a:gd name="connsiteX10" fmla="*/ 68169 w 257092"/>
                    <a:gd name="connsiteY10" fmla="*/ 62525 h 230471"/>
                    <a:gd name="connsiteX11" fmla="*/ 68169 w 257092"/>
                    <a:gd name="connsiteY11" fmla="*/ 62525 h 230471"/>
                    <a:gd name="connsiteX12" fmla="*/ 66213 w 257092"/>
                    <a:gd name="connsiteY12" fmla="*/ 67179 h 230471"/>
                    <a:gd name="connsiteX13" fmla="*/ 65673 w 257092"/>
                    <a:gd name="connsiteY13" fmla="*/ 65020 h 230471"/>
                    <a:gd name="connsiteX14" fmla="*/ 19943 w 257092"/>
                    <a:gd name="connsiteY14" fmla="*/ 46067 h 230471"/>
                    <a:gd name="connsiteX15" fmla="*/ 1934 w 257092"/>
                    <a:gd name="connsiteY15" fmla="*/ 63132 h 230471"/>
                    <a:gd name="connsiteX16" fmla="*/ 23512 w 257092"/>
                    <a:gd name="connsiteY16" fmla="*/ 107582 h 230471"/>
                    <a:gd name="connsiteX17" fmla="*/ 48339 w 257092"/>
                    <a:gd name="connsiteY17" fmla="*/ 106838 h 230471"/>
                    <a:gd name="connsiteX18" fmla="*/ 50497 w 257092"/>
                    <a:gd name="connsiteY18" fmla="*/ 105962 h 230471"/>
                    <a:gd name="connsiteX19" fmla="*/ 49216 w 257092"/>
                    <a:gd name="connsiteY19" fmla="*/ 109064 h 230471"/>
                    <a:gd name="connsiteX20" fmla="*/ 49216 w 257092"/>
                    <a:gd name="connsiteY20" fmla="*/ 109064 h 230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7092" h="230471">
                      <a:moveTo>
                        <a:pt x="26216" y="162753"/>
                      </a:moveTo>
                      <a:lnTo>
                        <a:pt x="26216" y="162753"/>
                      </a:lnTo>
                      <a:lnTo>
                        <a:pt x="64189" y="178469"/>
                      </a:lnTo>
                      <a:cubicBezTo>
                        <a:pt x="65546" y="153548"/>
                        <a:pt x="86848" y="134445"/>
                        <a:pt x="111769" y="135802"/>
                      </a:cubicBezTo>
                      <a:cubicBezTo>
                        <a:pt x="129130" y="136747"/>
                        <a:pt x="144409" y="147567"/>
                        <a:pt x="151063" y="163630"/>
                      </a:cubicBezTo>
                      <a:cubicBezTo>
                        <a:pt x="157501" y="179713"/>
                        <a:pt x="154459" y="198040"/>
                        <a:pt x="143171" y="211181"/>
                      </a:cubicBezTo>
                      <a:lnTo>
                        <a:pt x="188902" y="230134"/>
                      </a:lnTo>
                      <a:lnTo>
                        <a:pt x="189711" y="230472"/>
                      </a:lnTo>
                      <a:lnTo>
                        <a:pt x="257092" y="67449"/>
                      </a:lnTo>
                      <a:lnTo>
                        <a:pt x="93597" y="0"/>
                      </a:lnTo>
                      <a:lnTo>
                        <a:pt x="68169" y="62525"/>
                      </a:lnTo>
                      <a:lnTo>
                        <a:pt x="68169" y="62525"/>
                      </a:lnTo>
                      <a:lnTo>
                        <a:pt x="66213" y="67179"/>
                      </a:lnTo>
                      <a:lnTo>
                        <a:pt x="65673" y="65020"/>
                      </a:lnTo>
                      <a:cubicBezTo>
                        <a:pt x="58249" y="47188"/>
                        <a:pt x="37805" y="38715"/>
                        <a:pt x="19943" y="46067"/>
                      </a:cubicBezTo>
                      <a:cubicBezTo>
                        <a:pt x="12112" y="49449"/>
                        <a:pt x="5732" y="55494"/>
                        <a:pt x="1934" y="63132"/>
                      </a:cubicBezTo>
                      <a:cubicBezTo>
                        <a:pt x="-4382" y="81365"/>
                        <a:pt x="5278" y="101266"/>
                        <a:pt x="23512" y="107582"/>
                      </a:cubicBezTo>
                      <a:cubicBezTo>
                        <a:pt x="31599" y="110384"/>
                        <a:pt x="40433" y="110119"/>
                        <a:pt x="48339" y="106838"/>
                      </a:cubicBezTo>
                      <a:lnTo>
                        <a:pt x="50497" y="105962"/>
                      </a:lnTo>
                      <a:lnTo>
                        <a:pt x="49216" y="109064"/>
                      </a:lnTo>
                      <a:lnTo>
                        <a:pt x="49216" y="10906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orma Livre: Forma 9">
                  <a:extLst>
                    <a:ext uri="{FF2B5EF4-FFF2-40B4-BE49-F238E27FC236}">
                      <a16:creationId xmlns:a16="http://schemas.microsoft.com/office/drawing/2014/main" id="{EE4E5BE3-FB22-EF19-CB51-3E56FA340155}"/>
                    </a:ext>
                  </a:extLst>
                </p:cNvPr>
                <p:cNvSpPr/>
                <p:nvPr/>
              </p:nvSpPr>
              <p:spPr>
                <a:xfrm>
                  <a:off x="2427881" y="4632262"/>
                  <a:ext cx="249901" cy="175366"/>
                </a:xfrm>
                <a:custGeom>
                  <a:avLst/>
                  <a:gdLst>
                    <a:gd name="connsiteX0" fmla="*/ 226762 w 249901"/>
                    <a:gd name="connsiteY0" fmla="*/ 112504 h 175366"/>
                    <a:gd name="connsiteX1" fmla="*/ 248185 w 249901"/>
                    <a:gd name="connsiteY1" fmla="*/ 69893 h 175366"/>
                    <a:gd name="connsiteX2" fmla="*/ 205574 w 249901"/>
                    <a:gd name="connsiteY2" fmla="*/ 48470 h 175366"/>
                    <a:gd name="connsiteX3" fmla="*/ 188856 w 249901"/>
                    <a:gd name="connsiteY3" fmla="*/ 60704 h 175366"/>
                    <a:gd name="connsiteX4" fmla="*/ 188856 w 249901"/>
                    <a:gd name="connsiteY4" fmla="*/ 0 h 175366"/>
                    <a:gd name="connsiteX5" fmla="*/ 147915 w 249901"/>
                    <a:gd name="connsiteY5" fmla="*/ 0 h 175366"/>
                    <a:gd name="connsiteX6" fmla="*/ 148387 w 249901"/>
                    <a:gd name="connsiteY6" fmla="*/ 6745 h 175366"/>
                    <a:gd name="connsiteX7" fmla="*/ 94428 w 249901"/>
                    <a:gd name="connsiteY7" fmla="*/ 60704 h 175366"/>
                    <a:gd name="connsiteX8" fmla="*/ 40469 w 249901"/>
                    <a:gd name="connsiteY8" fmla="*/ 6745 h 175366"/>
                    <a:gd name="connsiteX9" fmla="*/ 40941 w 249901"/>
                    <a:gd name="connsiteY9" fmla="*/ 0 h 175366"/>
                    <a:gd name="connsiteX10" fmla="*/ 0 w 249901"/>
                    <a:gd name="connsiteY10" fmla="*/ 0 h 175366"/>
                    <a:gd name="connsiteX11" fmla="*/ 0 w 249901"/>
                    <a:gd name="connsiteY11" fmla="*/ 175366 h 175366"/>
                    <a:gd name="connsiteX12" fmla="*/ 188856 w 249901"/>
                    <a:gd name="connsiteY12" fmla="*/ 175366 h 175366"/>
                    <a:gd name="connsiteX13" fmla="*/ 188856 w 249901"/>
                    <a:gd name="connsiteY13" fmla="*/ 101173 h 175366"/>
                    <a:gd name="connsiteX14" fmla="*/ 191284 w 249901"/>
                    <a:gd name="connsiteY14" fmla="*/ 104141 h 175366"/>
                    <a:gd name="connsiteX15" fmla="*/ 192566 w 249901"/>
                    <a:gd name="connsiteY15" fmla="*/ 106097 h 175366"/>
                    <a:gd name="connsiteX16" fmla="*/ 222580 w 249901"/>
                    <a:gd name="connsiteY16" fmla="*/ 113853 h 175366"/>
                    <a:gd name="connsiteX17" fmla="*/ 225885 w 249901"/>
                    <a:gd name="connsiteY17" fmla="*/ 112841 h 175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49901" h="175366">
                      <a:moveTo>
                        <a:pt x="226762" y="112504"/>
                      </a:moveTo>
                      <a:cubicBezTo>
                        <a:pt x="244444" y="106653"/>
                        <a:pt x="254036" y="87575"/>
                        <a:pt x="248185" y="69893"/>
                      </a:cubicBezTo>
                      <a:cubicBezTo>
                        <a:pt x="242334" y="52211"/>
                        <a:pt x="223256" y="42619"/>
                        <a:pt x="205574" y="48470"/>
                      </a:cubicBezTo>
                      <a:cubicBezTo>
                        <a:pt x="198856" y="50693"/>
                        <a:pt x="193007" y="54973"/>
                        <a:pt x="188856" y="60704"/>
                      </a:cubicBezTo>
                      <a:lnTo>
                        <a:pt x="188856" y="0"/>
                      </a:lnTo>
                      <a:lnTo>
                        <a:pt x="147915" y="0"/>
                      </a:lnTo>
                      <a:cubicBezTo>
                        <a:pt x="148211" y="2237"/>
                        <a:pt x="148369" y="4489"/>
                        <a:pt x="148387" y="6745"/>
                      </a:cubicBezTo>
                      <a:cubicBezTo>
                        <a:pt x="148387" y="36546"/>
                        <a:pt x="124229" y="60704"/>
                        <a:pt x="94428" y="60704"/>
                      </a:cubicBezTo>
                      <a:cubicBezTo>
                        <a:pt x="64627" y="60704"/>
                        <a:pt x="40469" y="36546"/>
                        <a:pt x="40469" y="6745"/>
                      </a:cubicBezTo>
                      <a:cubicBezTo>
                        <a:pt x="40487" y="4489"/>
                        <a:pt x="40645" y="2237"/>
                        <a:pt x="40941" y="0"/>
                      </a:cubicBezTo>
                      <a:lnTo>
                        <a:pt x="0" y="0"/>
                      </a:lnTo>
                      <a:lnTo>
                        <a:pt x="0" y="175366"/>
                      </a:lnTo>
                      <a:lnTo>
                        <a:pt x="188856" y="175366"/>
                      </a:lnTo>
                      <a:lnTo>
                        <a:pt x="188856" y="101173"/>
                      </a:lnTo>
                      <a:cubicBezTo>
                        <a:pt x="189608" y="102208"/>
                        <a:pt x="190419" y="103199"/>
                        <a:pt x="191284" y="104141"/>
                      </a:cubicBezTo>
                      <a:cubicBezTo>
                        <a:pt x="191648" y="104832"/>
                        <a:pt x="192077" y="105487"/>
                        <a:pt x="192566" y="106097"/>
                      </a:cubicBezTo>
                      <a:cubicBezTo>
                        <a:pt x="200538" y="113731"/>
                        <a:pt x="211907" y="116670"/>
                        <a:pt x="222580" y="113853"/>
                      </a:cubicBezTo>
                      <a:cubicBezTo>
                        <a:pt x="223727" y="113853"/>
                        <a:pt x="224806" y="113179"/>
                        <a:pt x="225885" y="112841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orma Livre: Forma 10">
                  <a:extLst>
                    <a:ext uri="{FF2B5EF4-FFF2-40B4-BE49-F238E27FC236}">
                      <a16:creationId xmlns:a16="http://schemas.microsoft.com/office/drawing/2014/main" id="{E255E4E8-0D41-9270-9D5F-0220BACAAFD1}"/>
                    </a:ext>
                  </a:extLst>
                </p:cNvPr>
                <p:cNvSpPr/>
                <p:nvPr/>
              </p:nvSpPr>
              <p:spPr>
                <a:xfrm>
                  <a:off x="2636971" y="4571836"/>
                  <a:ext cx="175366" cy="235657"/>
                </a:xfrm>
                <a:custGeom>
                  <a:avLst/>
                  <a:gdLst>
                    <a:gd name="connsiteX0" fmla="*/ 101173 w 175366"/>
                    <a:gd name="connsiteY0" fmla="*/ 60291 h 235657"/>
                    <a:gd name="connsiteX1" fmla="*/ 104141 w 175366"/>
                    <a:gd name="connsiteY1" fmla="*/ 57796 h 235657"/>
                    <a:gd name="connsiteX2" fmla="*/ 106097 w 175366"/>
                    <a:gd name="connsiteY2" fmla="*/ 56514 h 235657"/>
                    <a:gd name="connsiteX3" fmla="*/ 113246 w 175366"/>
                    <a:gd name="connsiteY3" fmla="*/ 23397 h 235657"/>
                    <a:gd name="connsiteX4" fmla="*/ 113246 w 175366"/>
                    <a:gd name="connsiteY4" fmla="*/ 22385 h 235657"/>
                    <a:gd name="connsiteX5" fmla="*/ 70140 w 175366"/>
                    <a:gd name="connsiteY5" fmla="*/ 1976 h 235657"/>
                    <a:gd name="connsiteX6" fmla="*/ 49731 w 175366"/>
                    <a:gd name="connsiteY6" fmla="*/ 45082 h 235657"/>
                    <a:gd name="connsiteX7" fmla="*/ 60704 w 175366"/>
                    <a:gd name="connsiteY7" fmla="*/ 60291 h 235657"/>
                    <a:gd name="connsiteX8" fmla="*/ 0 w 175366"/>
                    <a:gd name="connsiteY8" fmla="*/ 60291 h 235657"/>
                    <a:gd name="connsiteX9" fmla="*/ 0 w 175366"/>
                    <a:gd name="connsiteY9" fmla="*/ 87945 h 235657"/>
                    <a:gd name="connsiteX10" fmla="*/ 6745 w 175366"/>
                    <a:gd name="connsiteY10" fmla="*/ 87540 h 235657"/>
                    <a:gd name="connsiteX11" fmla="*/ 60704 w 175366"/>
                    <a:gd name="connsiteY11" fmla="*/ 141499 h 235657"/>
                    <a:gd name="connsiteX12" fmla="*/ 6745 w 175366"/>
                    <a:gd name="connsiteY12" fmla="*/ 195458 h 235657"/>
                    <a:gd name="connsiteX13" fmla="*/ 0 w 175366"/>
                    <a:gd name="connsiteY13" fmla="*/ 194986 h 235657"/>
                    <a:gd name="connsiteX14" fmla="*/ 0 w 175366"/>
                    <a:gd name="connsiteY14" fmla="*/ 235657 h 235657"/>
                    <a:gd name="connsiteX15" fmla="*/ 175366 w 175366"/>
                    <a:gd name="connsiteY15" fmla="*/ 235657 h 235657"/>
                    <a:gd name="connsiteX16" fmla="*/ 175366 w 175366"/>
                    <a:gd name="connsiteY16" fmla="*/ 60291 h 23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5366" h="235657">
                      <a:moveTo>
                        <a:pt x="101173" y="60291"/>
                      </a:moveTo>
                      <a:cubicBezTo>
                        <a:pt x="102220" y="59530"/>
                        <a:pt x="103211" y="58696"/>
                        <a:pt x="104141" y="57796"/>
                      </a:cubicBezTo>
                      <a:cubicBezTo>
                        <a:pt x="104877" y="57514"/>
                        <a:pt x="105545" y="57077"/>
                        <a:pt x="106097" y="56514"/>
                      </a:cubicBezTo>
                      <a:cubicBezTo>
                        <a:pt x="114387" y="47629"/>
                        <a:pt x="117132" y="34911"/>
                        <a:pt x="113246" y="23397"/>
                      </a:cubicBezTo>
                      <a:lnTo>
                        <a:pt x="113246" y="22385"/>
                      </a:lnTo>
                      <a:cubicBezTo>
                        <a:pt x="106979" y="4846"/>
                        <a:pt x="87680" y="-4291"/>
                        <a:pt x="70140" y="1976"/>
                      </a:cubicBezTo>
                      <a:cubicBezTo>
                        <a:pt x="52601" y="8243"/>
                        <a:pt x="43464" y="27542"/>
                        <a:pt x="49731" y="45082"/>
                      </a:cubicBezTo>
                      <a:cubicBezTo>
                        <a:pt x="51877" y="51087"/>
                        <a:pt x="55681" y="56361"/>
                        <a:pt x="60704" y="60291"/>
                      </a:cubicBezTo>
                      <a:lnTo>
                        <a:pt x="0" y="60291"/>
                      </a:lnTo>
                      <a:lnTo>
                        <a:pt x="0" y="87945"/>
                      </a:lnTo>
                      <a:cubicBezTo>
                        <a:pt x="2238" y="87674"/>
                        <a:pt x="4491" y="87539"/>
                        <a:pt x="6745" y="87540"/>
                      </a:cubicBezTo>
                      <a:cubicBezTo>
                        <a:pt x="36546" y="87540"/>
                        <a:pt x="60704" y="111698"/>
                        <a:pt x="60704" y="141499"/>
                      </a:cubicBezTo>
                      <a:cubicBezTo>
                        <a:pt x="60704" y="171300"/>
                        <a:pt x="36546" y="195458"/>
                        <a:pt x="6745" y="195458"/>
                      </a:cubicBezTo>
                      <a:cubicBezTo>
                        <a:pt x="4489" y="195437"/>
                        <a:pt x="2237" y="195280"/>
                        <a:pt x="0" y="194986"/>
                      </a:cubicBezTo>
                      <a:lnTo>
                        <a:pt x="0" y="235657"/>
                      </a:lnTo>
                      <a:lnTo>
                        <a:pt x="175366" y="235657"/>
                      </a:lnTo>
                      <a:lnTo>
                        <a:pt x="175366" y="60291"/>
                      </a:ln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orma Livre: Forma 11">
                  <a:extLst>
                    <a:ext uri="{FF2B5EF4-FFF2-40B4-BE49-F238E27FC236}">
                      <a16:creationId xmlns:a16="http://schemas.microsoft.com/office/drawing/2014/main" id="{EBE51AE5-A5B0-0FBC-CA94-339EE275164A}"/>
                    </a:ext>
                  </a:extLst>
                </p:cNvPr>
                <p:cNvSpPr/>
                <p:nvPr/>
              </p:nvSpPr>
              <p:spPr>
                <a:xfrm>
                  <a:off x="2427881" y="4423036"/>
                  <a:ext cx="188855" cy="249559"/>
                </a:xfrm>
                <a:custGeom>
                  <a:avLst/>
                  <a:gdLst>
                    <a:gd name="connsiteX0" fmla="*/ 188856 w 188855"/>
                    <a:gd name="connsiteY0" fmla="*/ 70012 h 249559"/>
                    <a:gd name="connsiteX1" fmla="*/ 188856 w 188855"/>
                    <a:gd name="connsiteY1" fmla="*/ 0 h 249559"/>
                    <a:gd name="connsiteX2" fmla="*/ 0 w 188855"/>
                    <a:gd name="connsiteY2" fmla="*/ 0 h 249559"/>
                    <a:gd name="connsiteX3" fmla="*/ 0 w 188855"/>
                    <a:gd name="connsiteY3" fmla="*/ 188856 h 249559"/>
                    <a:gd name="connsiteX4" fmla="*/ 74193 w 188855"/>
                    <a:gd name="connsiteY4" fmla="*/ 188856 h 249559"/>
                    <a:gd name="connsiteX5" fmla="*/ 60704 w 188855"/>
                    <a:gd name="connsiteY5" fmla="*/ 215835 h 249559"/>
                    <a:gd name="connsiteX6" fmla="*/ 94428 w 188855"/>
                    <a:gd name="connsiteY6" fmla="*/ 249560 h 249559"/>
                    <a:gd name="connsiteX7" fmla="*/ 128152 w 188855"/>
                    <a:gd name="connsiteY7" fmla="*/ 215835 h 249559"/>
                    <a:gd name="connsiteX8" fmla="*/ 114663 w 188855"/>
                    <a:gd name="connsiteY8" fmla="*/ 188856 h 249559"/>
                    <a:gd name="connsiteX9" fmla="*/ 188856 w 188855"/>
                    <a:gd name="connsiteY9" fmla="*/ 188856 h 249559"/>
                    <a:gd name="connsiteX10" fmla="*/ 188856 w 188855"/>
                    <a:gd name="connsiteY10" fmla="*/ 119519 h 249559"/>
                    <a:gd name="connsiteX11" fmla="*/ 137258 w 188855"/>
                    <a:gd name="connsiteY11" fmla="*/ 119519 h 249559"/>
                    <a:gd name="connsiteX12" fmla="*/ 136680 w 188855"/>
                    <a:gd name="connsiteY12" fmla="*/ 70589 h 249559"/>
                    <a:gd name="connsiteX13" fmla="*/ 137258 w 188855"/>
                    <a:gd name="connsiteY13" fmla="*/ 70012 h 249559"/>
                    <a:gd name="connsiteX14" fmla="*/ 188856 w 188855"/>
                    <a:gd name="connsiteY14" fmla="*/ 70012 h 249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8855" h="249559">
                      <a:moveTo>
                        <a:pt x="188856" y="70012"/>
                      </a:moveTo>
                      <a:lnTo>
                        <a:pt x="188856" y="0"/>
                      </a:lnTo>
                      <a:lnTo>
                        <a:pt x="0" y="0"/>
                      </a:lnTo>
                      <a:lnTo>
                        <a:pt x="0" y="188856"/>
                      </a:lnTo>
                      <a:lnTo>
                        <a:pt x="74193" y="188856"/>
                      </a:lnTo>
                      <a:cubicBezTo>
                        <a:pt x="65702" y="195225"/>
                        <a:pt x="60704" y="205220"/>
                        <a:pt x="60704" y="215835"/>
                      </a:cubicBezTo>
                      <a:cubicBezTo>
                        <a:pt x="60704" y="234461"/>
                        <a:pt x="75803" y="249560"/>
                        <a:pt x="94428" y="249560"/>
                      </a:cubicBezTo>
                      <a:cubicBezTo>
                        <a:pt x="113053" y="249560"/>
                        <a:pt x="128152" y="234461"/>
                        <a:pt x="128152" y="215835"/>
                      </a:cubicBezTo>
                      <a:cubicBezTo>
                        <a:pt x="128152" y="205220"/>
                        <a:pt x="123154" y="195225"/>
                        <a:pt x="114663" y="188856"/>
                      </a:cubicBezTo>
                      <a:lnTo>
                        <a:pt x="188856" y="188856"/>
                      </a:lnTo>
                      <a:lnTo>
                        <a:pt x="188856" y="119519"/>
                      </a:lnTo>
                      <a:cubicBezTo>
                        <a:pt x="174350" y="133131"/>
                        <a:pt x="151764" y="133131"/>
                        <a:pt x="137258" y="119519"/>
                      </a:cubicBezTo>
                      <a:cubicBezTo>
                        <a:pt x="123587" y="106167"/>
                        <a:pt x="123328" y="84260"/>
                        <a:pt x="136680" y="70589"/>
                      </a:cubicBezTo>
                      <a:cubicBezTo>
                        <a:pt x="136871" y="70394"/>
                        <a:pt x="137063" y="70202"/>
                        <a:pt x="137258" y="70012"/>
                      </a:cubicBezTo>
                      <a:cubicBezTo>
                        <a:pt x="151764" y="56400"/>
                        <a:pt x="174350" y="56400"/>
                        <a:pt x="188856" y="70012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6" name="Triângulo isósceles 245">
              <a:extLst>
                <a:ext uri="{FF2B5EF4-FFF2-40B4-BE49-F238E27FC236}">
                  <a16:creationId xmlns:a16="http://schemas.microsoft.com/office/drawing/2014/main" id="{78ED657A-F8ED-AB60-998F-3DD0E289016A}"/>
                </a:ext>
              </a:extLst>
            </p:cNvPr>
            <p:cNvSpPr/>
            <p:nvPr/>
          </p:nvSpPr>
          <p:spPr>
            <a:xfrm>
              <a:off x="2150864" y="4908977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tângulo 246">
              <a:extLst>
                <a:ext uri="{FF2B5EF4-FFF2-40B4-BE49-F238E27FC236}">
                  <a16:creationId xmlns:a16="http://schemas.microsoft.com/office/drawing/2014/main" id="{52A5679D-EC8C-C7D5-2F0D-FD4B194CBBEB}"/>
                </a:ext>
              </a:extLst>
            </p:cNvPr>
            <p:cNvSpPr/>
            <p:nvPr/>
          </p:nvSpPr>
          <p:spPr>
            <a:xfrm>
              <a:off x="1970728" y="3848504"/>
              <a:ext cx="1267677" cy="2246448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Negative Selection</a:t>
              </a:r>
            </a:p>
          </p:txBody>
        </p:sp>
        <p:sp>
          <p:nvSpPr>
            <p:cNvPr id="245" name="Retângulo 244">
              <a:extLst>
                <a:ext uri="{FF2B5EF4-FFF2-40B4-BE49-F238E27FC236}">
                  <a16:creationId xmlns:a16="http://schemas.microsoft.com/office/drawing/2014/main" id="{EF2AA18B-328C-C01B-76CD-F5B67E00D0AE}"/>
                </a:ext>
              </a:extLst>
            </p:cNvPr>
            <p:cNvSpPr/>
            <p:nvPr/>
          </p:nvSpPr>
          <p:spPr>
            <a:xfrm>
              <a:off x="2039782" y="5037056"/>
              <a:ext cx="1154112" cy="83403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Detector Generator</a:t>
              </a:r>
            </a:p>
          </p:txBody>
        </p:sp>
        <p:pic>
          <p:nvPicPr>
            <p:cNvPr id="249" name="Gráfico 248" descr="Quebra-cabeças com preenchimento sólido">
              <a:extLst>
                <a:ext uri="{FF2B5EF4-FFF2-40B4-BE49-F238E27FC236}">
                  <a16:creationId xmlns:a16="http://schemas.microsoft.com/office/drawing/2014/main" id="{54CAD028-AA04-6706-CFA3-B26AE5108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7068762">
              <a:off x="2407486" y="5516194"/>
              <a:ext cx="323692" cy="323692"/>
            </a:xfrm>
            <a:prstGeom prst="rect">
              <a:avLst/>
            </a:prstGeom>
          </p:spPr>
        </p:pic>
        <p:grpSp>
          <p:nvGrpSpPr>
            <p:cNvPr id="331" name="Agrupar 330">
              <a:extLst>
                <a:ext uri="{FF2B5EF4-FFF2-40B4-BE49-F238E27FC236}">
                  <a16:creationId xmlns:a16="http://schemas.microsoft.com/office/drawing/2014/main" id="{492A38FB-8DBD-4D3F-FA17-7E6B1077D696}"/>
                </a:ext>
              </a:extLst>
            </p:cNvPr>
            <p:cNvGrpSpPr/>
            <p:nvPr/>
          </p:nvGrpSpPr>
          <p:grpSpPr>
            <a:xfrm rot="20832676">
              <a:off x="2759777" y="5516208"/>
              <a:ext cx="323692" cy="323692"/>
              <a:chOff x="4184255" y="6560555"/>
              <a:chExt cx="217365" cy="217365"/>
            </a:xfrm>
          </p:grpSpPr>
          <p:pic>
            <p:nvPicPr>
              <p:cNvPr id="332" name="Gráfico 331" descr="Quebra-cabeças com preenchimento sólido">
                <a:extLst>
                  <a:ext uri="{FF2B5EF4-FFF2-40B4-BE49-F238E27FC236}">
                    <a16:creationId xmlns:a16="http://schemas.microsoft.com/office/drawing/2014/main" id="{4AE9F85D-5C5E-0DA8-05A2-9B86538E1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3" name="Retângulo 332">
                <a:extLst>
                  <a:ext uri="{FF2B5EF4-FFF2-40B4-BE49-F238E27FC236}">
                    <a16:creationId xmlns:a16="http://schemas.microsoft.com/office/drawing/2014/main" id="{A1469F90-19C5-4DCE-12A2-8248A256A075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6" name="Agrupar 335">
              <a:extLst>
                <a:ext uri="{FF2B5EF4-FFF2-40B4-BE49-F238E27FC236}">
                  <a16:creationId xmlns:a16="http://schemas.microsoft.com/office/drawing/2014/main" id="{F666E8AF-6E89-737D-E596-E24A5DE805A8}"/>
                </a:ext>
              </a:extLst>
            </p:cNvPr>
            <p:cNvGrpSpPr/>
            <p:nvPr/>
          </p:nvGrpSpPr>
          <p:grpSpPr>
            <a:xfrm rot="8630199">
              <a:off x="2214352" y="5230465"/>
              <a:ext cx="323692" cy="323692"/>
              <a:chOff x="4184255" y="6560555"/>
              <a:chExt cx="217365" cy="217365"/>
            </a:xfrm>
          </p:grpSpPr>
          <p:pic>
            <p:nvPicPr>
              <p:cNvPr id="337" name="Gráfico 336" descr="Quebra-cabeças com preenchimento sólido">
                <a:extLst>
                  <a:ext uri="{FF2B5EF4-FFF2-40B4-BE49-F238E27FC236}">
                    <a16:creationId xmlns:a16="http://schemas.microsoft.com/office/drawing/2014/main" id="{8A7EBA27-33B9-869A-0DF7-237462BB9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8" name="Retângulo 337">
                <a:extLst>
                  <a:ext uri="{FF2B5EF4-FFF2-40B4-BE49-F238E27FC236}">
                    <a16:creationId xmlns:a16="http://schemas.microsoft.com/office/drawing/2014/main" id="{67457009-A1FA-4440-0450-CD359C55BA1F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9" name="Agrupar 338">
              <a:extLst>
                <a:ext uri="{FF2B5EF4-FFF2-40B4-BE49-F238E27FC236}">
                  <a16:creationId xmlns:a16="http://schemas.microsoft.com/office/drawing/2014/main" id="{C49DEB62-8353-E63F-10B2-073992B0BE03}"/>
                </a:ext>
              </a:extLst>
            </p:cNvPr>
            <p:cNvGrpSpPr/>
            <p:nvPr/>
          </p:nvGrpSpPr>
          <p:grpSpPr>
            <a:xfrm rot="4725072">
              <a:off x="2074516" y="5519157"/>
              <a:ext cx="323692" cy="364181"/>
              <a:chOff x="3935080" y="6554968"/>
              <a:chExt cx="217365" cy="244554"/>
            </a:xfrm>
          </p:grpSpPr>
          <p:grpSp>
            <p:nvGrpSpPr>
              <p:cNvPr id="340" name="Agrupar 339">
                <a:extLst>
                  <a:ext uri="{FF2B5EF4-FFF2-40B4-BE49-F238E27FC236}">
                    <a16:creationId xmlns:a16="http://schemas.microsoft.com/office/drawing/2014/main" id="{A9BF56FE-5C45-C73E-7DF5-BE984162D7EC}"/>
                  </a:ext>
                </a:extLst>
              </p:cNvPr>
              <p:cNvGrpSpPr/>
              <p:nvPr/>
            </p:nvGrpSpPr>
            <p:grpSpPr>
              <a:xfrm rot="242116">
                <a:off x="3935080" y="6582157"/>
                <a:ext cx="217365" cy="217365"/>
                <a:chOff x="4184255" y="6560555"/>
                <a:chExt cx="217365" cy="217365"/>
              </a:xfrm>
            </p:grpSpPr>
            <p:pic>
              <p:nvPicPr>
                <p:cNvPr id="342" name="Gráfico 341" descr="Quebra-cabeças com preenchimento sólido">
                  <a:extLst>
                    <a:ext uri="{FF2B5EF4-FFF2-40B4-BE49-F238E27FC236}">
                      <a16:creationId xmlns:a16="http://schemas.microsoft.com/office/drawing/2014/main" id="{D2E694E9-B8F3-E324-925D-93FB4CAD05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255" y="6560555"/>
                  <a:ext cx="217365" cy="217365"/>
                </a:xfrm>
                <a:prstGeom prst="rect">
                  <a:avLst/>
                </a:prstGeom>
              </p:spPr>
            </p:pic>
            <p:sp>
              <p:nvSpPr>
                <p:cNvPr id="343" name="Retângulo 342">
                  <a:extLst>
                    <a:ext uri="{FF2B5EF4-FFF2-40B4-BE49-F238E27FC236}">
                      <a16:creationId xmlns:a16="http://schemas.microsoft.com/office/drawing/2014/main" id="{DCB8C9EB-4145-E928-A682-C493D9C79534}"/>
                    </a:ext>
                  </a:extLst>
                </p:cNvPr>
                <p:cNvSpPr/>
                <p:nvPr/>
              </p:nvSpPr>
              <p:spPr>
                <a:xfrm rot="18970832" flipV="1">
                  <a:off x="4215240" y="6603773"/>
                  <a:ext cx="104784" cy="70912"/>
                </a:xfrm>
                <a:prstGeom prst="rect">
                  <a:avLst/>
                </a:prstGeom>
                <a:solidFill>
                  <a:srgbClr val="1CAD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9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341" name="Retângulo 340">
                <a:extLst>
                  <a:ext uri="{FF2B5EF4-FFF2-40B4-BE49-F238E27FC236}">
                    <a16:creationId xmlns:a16="http://schemas.microsoft.com/office/drawing/2014/main" id="{8A108942-1A3D-E1E8-B9A8-A19AF58CE819}"/>
                  </a:ext>
                </a:extLst>
              </p:cNvPr>
              <p:cNvSpPr/>
              <p:nvPr/>
            </p:nvSpPr>
            <p:spPr>
              <a:xfrm rot="19174471">
                <a:off x="4072672" y="6554968"/>
                <a:ext cx="73280" cy="12989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1E4DB850-2A70-D75A-9C18-D8DD750967BF}"/>
                </a:ext>
              </a:extLst>
            </p:cNvPr>
            <p:cNvSpPr/>
            <p:nvPr/>
          </p:nvSpPr>
          <p:spPr>
            <a:xfrm rot="7245365">
              <a:off x="2602412" y="5281078"/>
              <a:ext cx="279316" cy="250394"/>
            </a:xfrm>
            <a:custGeom>
              <a:avLst/>
              <a:gdLst>
                <a:gd name="connsiteX0" fmla="*/ 26216 w 257092"/>
                <a:gd name="connsiteY0" fmla="*/ 162753 h 230471"/>
                <a:gd name="connsiteX1" fmla="*/ 26216 w 257092"/>
                <a:gd name="connsiteY1" fmla="*/ 162753 h 230471"/>
                <a:gd name="connsiteX2" fmla="*/ 64189 w 257092"/>
                <a:gd name="connsiteY2" fmla="*/ 178469 h 230471"/>
                <a:gd name="connsiteX3" fmla="*/ 111769 w 257092"/>
                <a:gd name="connsiteY3" fmla="*/ 135802 h 230471"/>
                <a:gd name="connsiteX4" fmla="*/ 151063 w 257092"/>
                <a:gd name="connsiteY4" fmla="*/ 163630 h 230471"/>
                <a:gd name="connsiteX5" fmla="*/ 143171 w 257092"/>
                <a:gd name="connsiteY5" fmla="*/ 211181 h 230471"/>
                <a:gd name="connsiteX6" fmla="*/ 188902 w 257092"/>
                <a:gd name="connsiteY6" fmla="*/ 230134 h 230471"/>
                <a:gd name="connsiteX7" fmla="*/ 189711 w 257092"/>
                <a:gd name="connsiteY7" fmla="*/ 230472 h 230471"/>
                <a:gd name="connsiteX8" fmla="*/ 257092 w 257092"/>
                <a:gd name="connsiteY8" fmla="*/ 67449 h 230471"/>
                <a:gd name="connsiteX9" fmla="*/ 93597 w 257092"/>
                <a:gd name="connsiteY9" fmla="*/ 0 h 230471"/>
                <a:gd name="connsiteX10" fmla="*/ 68169 w 257092"/>
                <a:gd name="connsiteY10" fmla="*/ 62525 h 230471"/>
                <a:gd name="connsiteX11" fmla="*/ 68169 w 257092"/>
                <a:gd name="connsiteY11" fmla="*/ 62525 h 230471"/>
                <a:gd name="connsiteX12" fmla="*/ 66213 w 257092"/>
                <a:gd name="connsiteY12" fmla="*/ 67179 h 230471"/>
                <a:gd name="connsiteX13" fmla="*/ 65673 w 257092"/>
                <a:gd name="connsiteY13" fmla="*/ 65020 h 230471"/>
                <a:gd name="connsiteX14" fmla="*/ 19943 w 257092"/>
                <a:gd name="connsiteY14" fmla="*/ 46067 h 230471"/>
                <a:gd name="connsiteX15" fmla="*/ 1934 w 257092"/>
                <a:gd name="connsiteY15" fmla="*/ 63132 h 230471"/>
                <a:gd name="connsiteX16" fmla="*/ 23512 w 257092"/>
                <a:gd name="connsiteY16" fmla="*/ 107582 h 230471"/>
                <a:gd name="connsiteX17" fmla="*/ 48339 w 257092"/>
                <a:gd name="connsiteY17" fmla="*/ 106838 h 230471"/>
                <a:gd name="connsiteX18" fmla="*/ 50497 w 257092"/>
                <a:gd name="connsiteY18" fmla="*/ 105962 h 230471"/>
                <a:gd name="connsiteX19" fmla="*/ 49216 w 257092"/>
                <a:gd name="connsiteY19" fmla="*/ 109064 h 230471"/>
                <a:gd name="connsiteX20" fmla="*/ 49216 w 257092"/>
                <a:gd name="connsiteY20" fmla="*/ 109064 h 230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092" h="230471">
                  <a:moveTo>
                    <a:pt x="26216" y="162753"/>
                  </a:moveTo>
                  <a:lnTo>
                    <a:pt x="26216" y="162753"/>
                  </a:lnTo>
                  <a:lnTo>
                    <a:pt x="64189" y="178469"/>
                  </a:lnTo>
                  <a:cubicBezTo>
                    <a:pt x="65546" y="153548"/>
                    <a:pt x="86848" y="134445"/>
                    <a:pt x="111769" y="135802"/>
                  </a:cubicBezTo>
                  <a:cubicBezTo>
                    <a:pt x="129130" y="136747"/>
                    <a:pt x="144409" y="147567"/>
                    <a:pt x="151063" y="163630"/>
                  </a:cubicBezTo>
                  <a:cubicBezTo>
                    <a:pt x="157501" y="179713"/>
                    <a:pt x="154459" y="198040"/>
                    <a:pt x="143171" y="211181"/>
                  </a:cubicBezTo>
                  <a:lnTo>
                    <a:pt x="188902" y="230134"/>
                  </a:lnTo>
                  <a:lnTo>
                    <a:pt x="189711" y="230472"/>
                  </a:lnTo>
                  <a:lnTo>
                    <a:pt x="257092" y="67449"/>
                  </a:lnTo>
                  <a:lnTo>
                    <a:pt x="93597" y="0"/>
                  </a:lnTo>
                  <a:lnTo>
                    <a:pt x="68169" y="62525"/>
                  </a:lnTo>
                  <a:lnTo>
                    <a:pt x="68169" y="62525"/>
                  </a:lnTo>
                  <a:lnTo>
                    <a:pt x="66213" y="67179"/>
                  </a:lnTo>
                  <a:lnTo>
                    <a:pt x="65673" y="65020"/>
                  </a:lnTo>
                  <a:cubicBezTo>
                    <a:pt x="58249" y="47188"/>
                    <a:pt x="37805" y="38715"/>
                    <a:pt x="19943" y="46067"/>
                  </a:cubicBezTo>
                  <a:cubicBezTo>
                    <a:pt x="12112" y="49449"/>
                    <a:pt x="5732" y="55494"/>
                    <a:pt x="1934" y="63132"/>
                  </a:cubicBezTo>
                  <a:cubicBezTo>
                    <a:pt x="-4382" y="81365"/>
                    <a:pt x="5278" y="101266"/>
                    <a:pt x="23512" y="107582"/>
                  </a:cubicBezTo>
                  <a:cubicBezTo>
                    <a:pt x="31599" y="110384"/>
                    <a:pt x="40433" y="110119"/>
                    <a:pt x="48339" y="106838"/>
                  </a:cubicBezTo>
                  <a:lnTo>
                    <a:pt x="50497" y="105962"/>
                  </a:lnTo>
                  <a:lnTo>
                    <a:pt x="49216" y="109064"/>
                  </a:lnTo>
                  <a:lnTo>
                    <a:pt x="49216" y="109064"/>
                  </a:lnTo>
                  <a:close/>
                </a:path>
              </a:pathLst>
            </a:custGeom>
            <a:solidFill>
              <a:srgbClr val="FF0000"/>
            </a:solidFill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93D4FFB-A419-805E-D3BA-5184758E3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4344"/>
          </a:xfrm>
        </p:spPr>
        <p:txBody>
          <a:bodyPr>
            <a:normAutofit fontScale="90000"/>
          </a:bodyPr>
          <a:lstStyle/>
          <a:p>
            <a:r>
              <a:rPr lang="pt-BR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72977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9C5BFC44-5AB4-964B-5482-4BAFBD73F0B7}"/>
              </a:ext>
            </a:extLst>
          </p:cNvPr>
          <p:cNvSpPr/>
          <p:nvPr/>
        </p:nvSpPr>
        <p:spPr>
          <a:xfrm>
            <a:off x="4913736" y="2039148"/>
            <a:ext cx="1115638" cy="6902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Design Process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484C2040-A5FC-18DE-ADCC-295287D4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15" y="1947084"/>
            <a:ext cx="762446" cy="546396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F56E6230-A760-57E3-F820-AC63DED967AD}"/>
              </a:ext>
            </a:extLst>
          </p:cNvPr>
          <p:cNvSpPr/>
          <p:nvPr/>
        </p:nvSpPr>
        <p:spPr>
          <a:xfrm>
            <a:off x="5018276" y="2310320"/>
            <a:ext cx="928789" cy="288012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bg1"/>
                </a:solidFill>
              </a:rPr>
              <a:t>System Model</a:t>
            </a:r>
          </a:p>
        </p:txBody>
      </p:sp>
      <p:grpSp>
        <p:nvGrpSpPr>
          <p:cNvPr id="365" name="Agrupar 364">
            <a:extLst>
              <a:ext uri="{FF2B5EF4-FFF2-40B4-BE49-F238E27FC236}">
                <a16:creationId xmlns:a16="http://schemas.microsoft.com/office/drawing/2014/main" id="{BA925679-AD2E-824F-15DA-F9BE562999A7}"/>
              </a:ext>
            </a:extLst>
          </p:cNvPr>
          <p:cNvGrpSpPr/>
          <p:nvPr/>
        </p:nvGrpSpPr>
        <p:grpSpPr>
          <a:xfrm>
            <a:off x="3401634" y="2996789"/>
            <a:ext cx="1281608" cy="639984"/>
            <a:chOff x="2017263" y="2699246"/>
            <a:chExt cx="1281608" cy="639984"/>
          </a:xfrm>
        </p:grpSpPr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1A83E953-28BD-E5F0-262E-DE9F21FA535D}"/>
                </a:ext>
              </a:extLst>
            </p:cNvPr>
            <p:cNvSpPr/>
            <p:nvPr/>
          </p:nvSpPr>
          <p:spPr>
            <a:xfrm>
              <a:off x="2017263" y="2699246"/>
              <a:ext cx="1281608" cy="6399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Property Specification</a:t>
              </a: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276DC2A3-6A97-6477-48CA-7E0C10E83499}"/>
                </a:ext>
              </a:extLst>
            </p:cNvPr>
            <p:cNvSpPr/>
            <p:nvPr/>
          </p:nvSpPr>
          <p:spPr>
            <a:xfrm>
              <a:off x="2109721" y="2967165"/>
              <a:ext cx="1066962" cy="303165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System Properties</a:t>
              </a:r>
            </a:p>
          </p:txBody>
        </p:sp>
      </p:grp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B4452972-0B67-3B76-7D9E-641D1C6E3C4D}"/>
              </a:ext>
            </a:extLst>
          </p:cNvPr>
          <p:cNvSpPr/>
          <p:nvPr/>
        </p:nvSpPr>
        <p:spPr>
          <a:xfrm rot="10800000">
            <a:off x="3396197" y="2810576"/>
            <a:ext cx="1292483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665561C2-1DE7-20F0-C43E-CB9328902D2F}"/>
              </a:ext>
            </a:extLst>
          </p:cNvPr>
          <p:cNvSpPr/>
          <p:nvPr/>
        </p:nvSpPr>
        <p:spPr>
          <a:xfrm rot="5400000">
            <a:off x="4423613" y="2328287"/>
            <a:ext cx="727468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04894485-A0BA-2F82-3F3D-A927A454865D}"/>
              </a:ext>
            </a:extLst>
          </p:cNvPr>
          <p:cNvCxnSpPr>
            <a:cxnSpLocks/>
            <a:stCxn id="48" idx="2"/>
            <a:endCxn id="148" idx="0"/>
          </p:cNvCxnSpPr>
          <p:nvPr/>
        </p:nvCxnSpPr>
        <p:spPr>
          <a:xfrm>
            <a:off x="5482671" y="2598332"/>
            <a:ext cx="365" cy="63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0F5F9D7F-D91E-853A-3AE7-3BE54A8C30E0}"/>
              </a:ext>
            </a:extLst>
          </p:cNvPr>
          <p:cNvCxnSpPr>
            <a:cxnSpLocks/>
            <a:stCxn id="49" idx="3"/>
            <a:endCxn id="148" idx="1"/>
          </p:cNvCxnSpPr>
          <p:nvPr/>
        </p:nvCxnSpPr>
        <p:spPr>
          <a:xfrm>
            <a:off x="4561054" y="3416291"/>
            <a:ext cx="364163" cy="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tângulo 89">
            <a:extLst>
              <a:ext uri="{FF2B5EF4-FFF2-40B4-BE49-F238E27FC236}">
                <a16:creationId xmlns:a16="http://schemas.microsoft.com/office/drawing/2014/main" id="{B3775101-45F9-4BD9-923D-33F2188432F4}"/>
              </a:ext>
            </a:extLst>
          </p:cNvPr>
          <p:cNvSpPr/>
          <p:nvPr/>
        </p:nvSpPr>
        <p:spPr>
          <a:xfrm>
            <a:off x="3328852" y="1697606"/>
            <a:ext cx="2780536" cy="2027386"/>
          </a:xfrm>
          <a:prstGeom prst="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C9549C96-5536-3F70-5821-1D6DEEF2DAED}"/>
              </a:ext>
            </a:extLst>
          </p:cNvPr>
          <p:cNvSpPr/>
          <p:nvPr/>
        </p:nvSpPr>
        <p:spPr>
          <a:xfrm rot="5400000">
            <a:off x="5431332" y="2615805"/>
            <a:ext cx="2027387" cy="19733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tângulo 147">
            <a:extLst>
              <a:ext uri="{FF2B5EF4-FFF2-40B4-BE49-F238E27FC236}">
                <a16:creationId xmlns:a16="http://schemas.microsoft.com/office/drawing/2014/main" id="{BB08F987-B0CA-4B01-0B7F-6AC906610D2B}"/>
              </a:ext>
            </a:extLst>
          </p:cNvPr>
          <p:cNvSpPr/>
          <p:nvPr/>
        </p:nvSpPr>
        <p:spPr>
          <a:xfrm>
            <a:off x="4925217" y="3229673"/>
            <a:ext cx="1115638" cy="379693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Model Checking</a:t>
            </a:r>
          </a:p>
        </p:txBody>
      </p:sp>
      <p:sp>
        <p:nvSpPr>
          <p:cNvPr id="155" name="Retângulo 154">
            <a:extLst>
              <a:ext uri="{FF2B5EF4-FFF2-40B4-BE49-F238E27FC236}">
                <a16:creationId xmlns:a16="http://schemas.microsoft.com/office/drawing/2014/main" id="{59FBAC71-4CE2-2E65-A1F8-B9AB4634F11C}"/>
              </a:ext>
            </a:extLst>
          </p:cNvPr>
          <p:cNvSpPr/>
          <p:nvPr/>
        </p:nvSpPr>
        <p:spPr>
          <a:xfrm>
            <a:off x="6878067" y="2288096"/>
            <a:ext cx="1518185" cy="779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Prototype Implementation</a:t>
            </a:r>
          </a:p>
        </p:txBody>
      </p:sp>
      <p:sp>
        <p:nvSpPr>
          <p:cNvPr id="157" name="Retângulo 156">
            <a:extLst>
              <a:ext uri="{FF2B5EF4-FFF2-40B4-BE49-F238E27FC236}">
                <a16:creationId xmlns:a16="http://schemas.microsoft.com/office/drawing/2014/main" id="{AF7D526C-B69C-26CA-794A-AABA0834D6EA}"/>
              </a:ext>
            </a:extLst>
          </p:cNvPr>
          <p:cNvSpPr/>
          <p:nvPr/>
        </p:nvSpPr>
        <p:spPr>
          <a:xfrm>
            <a:off x="7064857" y="2601396"/>
            <a:ext cx="1144603" cy="333641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System Prototype</a:t>
            </a:r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B5EBE8AD-C75B-8472-A213-01A5E225C3B2}"/>
              </a:ext>
            </a:extLst>
          </p:cNvPr>
          <p:cNvSpPr/>
          <p:nvPr/>
        </p:nvSpPr>
        <p:spPr>
          <a:xfrm>
            <a:off x="3209759" y="1402700"/>
            <a:ext cx="5409373" cy="245251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A</a:t>
            </a:r>
            <a:r>
              <a:rPr lang="en-US" sz="1100" dirty="0">
                <a:solidFill>
                  <a:srgbClr val="2F5597"/>
                </a:solidFill>
              </a:rPr>
              <a:t>. Innate Immunity Through Assurances</a:t>
            </a:r>
          </a:p>
        </p:txBody>
      </p:sp>
      <p:sp>
        <p:nvSpPr>
          <p:cNvPr id="161" name="Retângulo 160">
            <a:extLst>
              <a:ext uri="{FF2B5EF4-FFF2-40B4-BE49-F238E27FC236}">
                <a16:creationId xmlns:a16="http://schemas.microsoft.com/office/drawing/2014/main" id="{160E6BE9-5ED6-84A8-3023-2102C3A579B4}"/>
              </a:ext>
            </a:extLst>
          </p:cNvPr>
          <p:cNvSpPr/>
          <p:nvPr/>
        </p:nvSpPr>
        <p:spPr>
          <a:xfrm>
            <a:off x="7304044" y="3390834"/>
            <a:ext cx="666098" cy="293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Operation Dataset</a:t>
            </a:r>
          </a:p>
        </p:txBody>
      </p:sp>
      <p:cxnSp>
        <p:nvCxnSpPr>
          <p:cNvPr id="162" name="Conector de Seta Reta 161">
            <a:extLst>
              <a:ext uri="{FF2B5EF4-FFF2-40B4-BE49-F238E27FC236}">
                <a16:creationId xmlns:a16="http://schemas.microsoft.com/office/drawing/2014/main" id="{3800D0B6-D541-8CBD-E5C4-5EA224DD5318}"/>
              </a:ext>
            </a:extLst>
          </p:cNvPr>
          <p:cNvCxnSpPr>
            <a:cxnSpLocks/>
            <a:stCxn id="157" idx="2"/>
            <a:endCxn id="161" idx="0"/>
          </p:cNvCxnSpPr>
          <p:nvPr/>
        </p:nvCxnSpPr>
        <p:spPr>
          <a:xfrm flipH="1">
            <a:off x="7637093" y="2935037"/>
            <a:ext cx="66" cy="45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de Seta Reta 226">
            <a:extLst>
              <a:ext uri="{FF2B5EF4-FFF2-40B4-BE49-F238E27FC236}">
                <a16:creationId xmlns:a16="http://schemas.microsoft.com/office/drawing/2014/main" id="{79AF4DCC-86A7-D722-105F-33C253C88BEB}"/>
              </a:ext>
            </a:extLst>
          </p:cNvPr>
          <p:cNvCxnSpPr>
            <a:cxnSpLocks/>
            <a:stCxn id="161" idx="2"/>
            <a:endCxn id="199" idx="0"/>
          </p:cNvCxnSpPr>
          <p:nvPr/>
        </p:nvCxnSpPr>
        <p:spPr>
          <a:xfrm flipH="1">
            <a:off x="7635719" y="3683918"/>
            <a:ext cx="1374" cy="103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Agrupar 343">
            <a:extLst>
              <a:ext uri="{FF2B5EF4-FFF2-40B4-BE49-F238E27FC236}">
                <a16:creationId xmlns:a16="http://schemas.microsoft.com/office/drawing/2014/main" id="{B2BFF375-7293-41D6-91FF-A471E93C70A8}"/>
              </a:ext>
            </a:extLst>
          </p:cNvPr>
          <p:cNvGrpSpPr/>
          <p:nvPr/>
        </p:nvGrpSpPr>
        <p:grpSpPr>
          <a:xfrm>
            <a:off x="5122217" y="4616321"/>
            <a:ext cx="3121014" cy="1378664"/>
            <a:chOff x="3835525" y="4703790"/>
            <a:chExt cx="3121014" cy="1378664"/>
          </a:xfrm>
        </p:grpSpPr>
        <p:sp>
          <p:nvSpPr>
            <p:cNvPr id="199" name="Retângulo 198">
              <a:extLst>
                <a:ext uri="{FF2B5EF4-FFF2-40B4-BE49-F238E27FC236}">
                  <a16:creationId xmlns:a16="http://schemas.microsoft.com/office/drawing/2014/main" id="{F6AD8EDF-752B-70EF-283A-BF356F3AD856}"/>
                </a:ext>
              </a:extLst>
            </p:cNvPr>
            <p:cNvSpPr/>
            <p:nvPr/>
          </p:nvSpPr>
          <p:spPr>
            <a:xfrm>
              <a:off x="5817885" y="4809027"/>
              <a:ext cx="1062284" cy="97941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Processing</a:t>
              </a:r>
            </a:p>
          </p:txBody>
        </p:sp>
        <p:sp>
          <p:nvSpPr>
            <p:cNvPr id="201" name="Retângulo 200">
              <a:extLst>
                <a:ext uri="{FF2B5EF4-FFF2-40B4-BE49-F238E27FC236}">
                  <a16:creationId xmlns:a16="http://schemas.microsoft.com/office/drawing/2014/main" id="{CFF0B0E7-CDE7-9CAF-E9B4-225F6742CB5D}"/>
                </a:ext>
              </a:extLst>
            </p:cNvPr>
            <p:cNvSpPr/>
            <p:nvPr/>
          </p:nvSpPr>
          <p:spPr>
            <a:xfrm>
              <a:off x="3835525" y="4703790"/>
              <a:ext cx="3121014" cy="1378664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Feature Engineering</a:t>
              </a:r>
            </a:p>
          </p:txBody>
        </p:sp>
        <p:sp>
          <p:nvSpPr>
            <p:cNvPr id="202" name="Triângulo isósceles 201">
              <a:extLst>
                <a:ext uri="{FF2B5EF4-FFF2-40B4-BE49-F238E27FC236}">
                  <a16:creationId xmlns:a16="http://schemas.microsoft.com/office/drawing/2014/main" id="{7FF1DA28-7F41-73A2-1CF4-4C097A5610CD}"/>
                </a:ext>
              </a:extLst>
            </p:cNvPr>
            <p:cNvSpPr/>
            <p:nvPr/>
          </p:nvSpPr>
          <p:spPr>
            <a:xfrm rot="16200000">
              <a:off x="5288238" y="5191898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tângulo 202">
              <a:extLst>
                <a:ext uri="{FF2B5EF4-FFF2-40B4-BE49-F238E27FC236}">
                  <a16:creationId xmlns:a16="http://schemas.microsoft.com/office/drawing/2014/main" id="{90D76075-2C20-C1E0-E51D-C9C7DA7E6069}"/>
                </a:ext>
              </a:extLst>
            </p:cNvPr>
            <p:cNvSpPr/>
            <p:nvPr/>
          </p:nvSpPr>
          <p:spPr>
            <a:xfrm>
              <a:off x="3962203" y="4794189"/>
              <a:ext cx="1631394" cy="96487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Labeling</a:t>
              </a:r>
            </a:p>
          </p:txBody>
        </p:sp>
        <p:sp>
          <p:nvSpPr>
            <p:cNvPr id="204" name="Retângulo 203">
              <a:extLst>
                <a:ext uri="{FF2B5EF4-FFF2-40B4-BE49-F238E27FC236}">
                  <a16:creationId xmlns:a16="http://schemas.microsoft.com/office/drawing/2014/main" id="{AE772435-3CB8-C133-340F-5CC6F3051835}"/>
                </a:ext>
              </a:extLst>
            </p:cNvPr>
            <p:cNvSpPr/>
            <p:nvPr/>
          </p:nvSpPr>
          <p:spPr>
            <a:xfrm>
              <a:off x="4969463" y="5234015"/>
              <a:ext cx="537807" cy="2366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Dataset</a:t>
              </a:r>
            </a:p>
          </p:txBody>
        </p:sp>
        <p:sp>
          <p:nvSpPr>
            <p:cNvPr id="205" name="Retângulo 204">
              <a:extLst>
                <a:ext uri="{FF2B5EF4-FFF2-40B4-BE49-F238E27FC236}">
                  <a16:creationId xmlns:a16="http://schemas.microsoft.com/office/drawing/2014/main" id="{D1D2E69E-D235-6C5A-3724-3C6A1847D7A8}"/>
                </a:ext>
              </a:extLst>
            </p:cNvPr>
            <p:cNvSpPr/>
            <p:nvPr/>
          </p:nvSpPr>
          <p:spPr>
            <a:xfrm>
              <a:off x="4045180" y="5075824"/>
              <a:ext cx="718955" cy="2032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Non-Self</a:t>
              </a:r>
            </a:p>
          </p:txBody>
        </p:sp>
        <p:sp>
          <p:nvSpPr>
            <p:cNvPr id="206" name="Retângulo 205">
              <a:extLst>
                <a:ext uri="{FF2B5EF4-FFF2-40B4-BE49-F238E27FC236}">
                  <a16:creationId xmlns:a16="http://schemas.microsoft.com/office/drawing/2014/main" id="{18819D8D-DD9B-9440-502B-4E28A90384E4}"/>
                </a:ext>
              </a:extLst>
            </p:cNvPr>
            <p:cNvSpPr/>
            <p:nvPr/>
          </p:nvSpPr>
          <p:spPr>
            <a:xfrm>
              <a:off x="4041823" y="5425606"/>
              <a:ext cx="718955" cy="2032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1"/>
                  </a:solidFill>
                </a:rPr>
                <a:t>Self</a:t>
              </a:r>
            </a:p>
          </p:txBody>
        </p:sp>
        <p:cxnSp>
          <p:nvCxnSpPr>
            <p:cNvPr id="219" name="Conector: Angulado 218">
              <a:extLst>
                <a:ext uri="{FF2B5EF4-FFF2-40B4-BE49-F238E27FC236}">
                  <a16:creationId xmlns:a16="http://schemas.microsoft.com/office/drawing/2014/main" id="{8C2FFF55-0F1E-E669-6DAF-7B9936343D60}"/>
                </a:ext>
              </a:extLst>
            </p:cNvPr>
            <p:cNvCxnSpPr>
              <a:cxnSpLocks/>
              <a:stCxn id="204" idx="1"/>
              <a:endCxn id="205" idx="3"/>
            </p:cNvCxnSpPr>
            <p:nvPr/>
          </p:nvCxnSpPr>
          <p:spPr>
            <a:xfrm rot="10800000">
              <a:off x="4764135" y="5177443"/>
              <a:ext cx="205328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ector: Angulado 220">
              <a:extLst>
                <a:ext uri="{FF2B5EF4-FFF2-40B4-BE49-F238E27FC236}">
                  <a16:creationId xmlns:a16="http://schemas.microsoft.com/office/drawing/2014/main" id="{72E84AB5-ADF2-A872-C0CD-49CE86E701E2}"/>
                </a:ext>
              </a:extLst>
            </p:cNvPr>
            <p:cNvCxnSpPr>
              <a:cxnSpLocks/>
              <a:stCxn id="204" idx="1"/>
              <a:endCxn id="206" idx="3"/>
            </p:cNvCxnSpPr>
            <p:nvPr/>
          </p:nvCxnSpPr>
          <p:spPr>
            <a:xfrm rot="10800000" flipV="1">
              <a:off x="4760779" y="5352332"/>
              <a:ext cx="208685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áfico 195" descr="Melhoria contínua com preenchimento sólido">
              <a:extLst>
                <a:ext uri="{FF2B5EF4-FFF2-40B4-BE49-F238E27FC236}">
                  <a16:creationId xmlns:a16="http://schemas.microsoft.com/office/drawing/2014/main" id="{A4B9FD37-AB15-5F01-066A-219EE4E71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1103" y="4981490"/>
              <a:ext cx="767265" cy="767265"/>
            </a:xfrm>
            <a:prstGeom prst="rect">
              <a:avLst/>
            </a:prstGeom>
          </p:spPr>
        </p:pic>
      </p:grpSp>
      <p:cxnSp>
        <p:nvCxnSpPr>
          <p:cNvPr id="346" name="Conector de Seta Reta 345">
            <a:extLst>
              <a:ext uri="{FF2B5EF4-FFF2-40B4-BE49-F238E27FC236}">
                <a16:creationId xmlns:a16="http://schemas.microsoft.com/office/drawing/2014/main" id="{82433434-772C-CBF4-F6C2-B169E52D8038}"/>
              </a:ext>
            </a:extLst>
          </p:cNvPr>
          <p:cNvCxnSpPr>
            <a:cxnSpLocks/>
            <a:stCxn id="244" idx="0"/>
            <a:endCxn id="56" idx="2"/>
          </p:cNvCxnSpPr>
          <p:nvPr/>
        </p:nvCxnSpPr>
        <p:spPr>
          <a:xfrm flipV="1">
            <a:off x="4038231" y="3636773"/>
            <a:ext cx="4207" cy="47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ector: Angulado 348">
            <a:extLst>
              <a:ext uri="{FF2B5EF4-FFF2-40B4-BE49-F238E27FC236}">
                <a16:creationId xmlns:a16="http://schemas.microsoft.com/office/drawing/2014/main" id="{14DD49B9-1FA1-4437-E631-3BDE3D84B97B}"/>
              </a:ext>
            </a:extLst>
          </p:cNvPr>
          <p:cNvCxnSpPr>
            <a:cxnSpLocks/>
            <a:stCxn id="205" idx="1"/>
            <a:endCxn id="244" idx="3"/>
          </p:cNvCxnSpPr>
          <p:nvPr/>
        </p:nvCxnSpPr>
        <p:spPr>
          <a:xfrm rot="10800000">
            <a:off x="4615288" y="4582031"/>
            <a:ext cx="716585" cy="5079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ector: Angulado 353">
            <a:extLst>
              <a:ext uri="{FF2B5EF4-FFF2-40B4-BE49-F238E27FC236}">
                <a16:creationId xmlns:a16="http://schemas.microsoft.com/office/drawing/2014/main" id="{7D5281CF-BEDB-E807-9529-2EC37C9A61CE}"/>
              </a:ext>
            </a:extLst>
          </p:cNvPr>
          <p:cNvCxnSpPr>
            <a:cxnSpLocks/>
            <a:stCxn id="206" idx="1"/>
            <a:endCxn id="245" idx="3"/>
          </p:cNvCxnSpPr>
          <p:nvPr/>
        </p:nvCxnSpPr>
        <p:spPr>
          <a:xfrm rot="10800000" flipV="1">
            <a:off x="4626093" y="5439755"/>
            <a:ext cx="702423" cy="2280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Retângulo 357">
            <a:extLst>
              <a:ext uri="{FF2B5EF4-FFF2-40B4-BE49-F238E27FC236}">
                <a16:creationId xmlns:a16="http://schemas.microsoft.com/office/drawing/2014/main" id="{E1D52FA8-34A2-B2E6-111A-D8108977CC9A}"/>
              </a:ext>
            </a:extLst>
          </p:cNvPr>
          <p:cNvSpPr/>
          <p:nvPr/>
        </p:nvSpPr>
        <p:spPr>
          <a:xfrm>
            <a:off x="3209759" y="3968771"/>
            <a:ext cx="5422258" cy="241442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   B. </a:t>
            </a:r>
            <a:r>
              <a:rPr lang="en-US" sz="1100" dirty="0">
                <a:solidFill>
                  <a:srgbClr val="2F5597"/>
                </a:solidFill>
              </a:rPr>
              <a:t>Adaptive Immunity Through Learning</a:t>
            </a:r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362" name="Retângulo 361">
            <a:extLst>
              <a:ext uri="{FF2B5EF4-FFF2-40B4-BE49-F238E27FC236}">
                <a16:creationId xmlns:a16="http://schemas.microsoft.com/office/drawing/2014/main" id="{875754A0-3038-6A08-7891-553A1D8636E8}"/>
              </a:ext>
            </a:extLst>
          </p:cNvPr>
          <p:cNvSpPr/>
          <p:nvPr/>
        </p:nvSpPr>
        <p:spPr>
          <a:xfrm>
            <a:off x="3508957" y="2544551"/>
            <a:ext cx="1066962" cy="201024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CGM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A8B0B680-0415-F1AD-441B-453B2B550B30}"/>
              </a:ext>
            </a:extLst>
          </p:cNvPr>
          <p:cNvGrpSpPr/>
          <p:nvPr/>
        </p:nvGrpSpPr>
        <p:grpSpPr>
          <a:xfrm>
            <a:off x="3402926" y="4062227"/>
            <a:ext cx="1267677" cy="2246448"/>
            <a:chOff x="1970728" y="3848504"/>
            <a:chExt cx="1267677" cy="2246448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DCCBC61B-7531-8F17-5A80-75686D2C5E31}"/>
                </a:ext>
              </a:extLst>
            </p:cNvPr>
            <p:cNvGrpSpPr/>
            <p:nvPr/>
          </p:nvGrpSpPr>
          <p:grpSpPr>
            <a:xfrm>
              <a:off x="2028977" y="3901915"/>
              <a:ext cx="1154112" cy="932785"/>
              <a:chOff x="2131610" y="4086968"/>
              <a:chExt cx="1062284" cy="858567"/>
            </a:xfrm>
          </p:grpSpPr>
          <p:sp>
            <p:nvSpPr>
              <p:cNvPr id="244" name="Retângulo 243">
                <a:extLst>
                  <a:ext uri="{FF2B5EF4-FFF2-40B4-BE49-F238E27FC236}">
                    <a16:creationId xmlns:a16="http://schemas.microsoft.com/office/drawing/2014/main" id="{F95BB5BF-DDD9-A32C-0A97-DEE8F7C7A2E0}"/>
                  </a:ext>
                </a:extLst>
              </p:cNvPr>
              <p:cNvSpPr/>
              <p:nvPr/>
            </p:nvSpPr>
            <p:spPr>
              <a:xfrm>
                <a:off x="2131610" y="4086968"/>
                <a:ext cx="1062284" cy="85856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accent1">
                        <a:lumMod val="75000"/>
                      </a:schemeClr>
                    </a:solidFill>
                  </a:rPr>
                  <a:t>Pattern Analysis</a:t>
                </a:r>
              </a:p>
            </p:txBody>
          </p:sp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id="{92A53440-77C2-F329-022E-6BC543B68341}"/>
                  </a:ext>
                </a:extLst>
              </p:cNvPr>
              <p:cNvGrpSpPr/>
              <p:nvPr/>
            </p:nvGrpSpPr>
            <p:grpSpPr>
              <a:xfrm>
                <a:off x="2427881" y="4342773"/>
                <a:ext cx="474702" cy="464855"/>
                <a:chOff x="2427881" y="4342773"/>
                <a:chExt cx="474702" cy="464855"/>
              </a:xfrm>
            </p:grpSpPr>
            <p:sp>
              <p:nvSpPr>
                <p:cNvPr id="9" name="Forma Livre: Forma 8">
                  <a:extLst>
                    <a:ext uri="{FF2B5EF4-FFF2-40B4-BE49-F238E27FC236}">
                      <a16:creationId xmlns:a16="http://schemas.microsoft.com/office/drawing/2014/main" id="{C40AE0BA-C539-8E6A-BE18-80DF9C940066}"/>
                    </a:ext>
                  </a:extLst>
                </p:cNvPr>
                <p:cNvSpPr/>
                <p:nvPr/>
              </p:nvSpPr>
              <p:spPr>
                <a:xfrm>
                  <a:off x="2645491" y="4342773"/>
                  <a:ext cx="257092" cy="230471"/>
                </a:xfrm>
                <a:custGeom>
                  <a:avLst/>
                  <a:gdLst>
                    <a:gd name="connsiteX0" fmla="*/ 26216 w 257092"/>
                    <a:gd name="connsiteY0" fmla="*/ 162753 h 230471"/>
                    <a:gd name="connsiteX1" fmla="*/ 26216 w 257092"/>
                    <a:gd name="connsiteY1" fmla="*/ 162753 h 230471"/>
                    <a:gd name="connsiteX2" fmla="*/ 64189 w 257092"/>
                    <a:gd name="connsiteY2" fmla="*/ 178469 h 230471"/>
                    <a:gd name="connsiteX3" fmla="*/ 111769 w 257092"/>
                    <a:gd name="connsiteY3" fmla="*/ 135802 h 230471"/>
                    <a:gd name="connsiteX4" fmla="*/ 151063 w 257092"/>
                    <a:gd name="connsiteY4" fmla="*/ 163630 h 230471"/>
                    <a:gd name="connsiteX5" fmla="*/ 143171 w 257092"/>
                    <a:gd name="connsiteY5" fmla="*/ 211181 h 230471"/>
                    <a:gd name="connsiteX6" fmla="*/ 188902 w 257092"/>
                    <a:gd name="connsiteY6" fmla="*/ 230134 h 230471"/>
                    <a:gd name="connsiteX7" fmla="*/ 189711 w 257092"/>
                    <a:gd name="connsiteY7" fmla="*/ 230472 h 230471"/>
                    <a:gd name="connsiteX8" fmla="*/ 257092 w 257092"/>
                    <a:gd name="connsiteY8" fmla="*/ 67449 h 230471"/>
                    <a:gd name="connsiteX9" fmla="*/ 93597 w 257092"/>
                    <a:gd name="connsiteY9" fmla="*/ 0 h 230471"/>
                    <a:gd name="connsiteX10" fmla="*/ 68169 w 257092"/>
                    <a:gd name="connsiteY10" fmla="*/ 62525 h 230471"/>
                    <a:gd name="connsiteX11" fmla="*/ 68169 w 257092"/>
                    <a:gd name="connsiteY11" fmla="*/ 62525 h 230471"/>
                    <a:gd name="connsiteX12" fmla="*/ 66213 w 257092"/>
                    <a:gd name="connsiteY12" fmla="*/ 67179 h 230471"/>
                    <a:gd name="connsiteX13" fmla="*/ 65673 w 257092"/>
                    <a:gd name="connsiteY13" fmla="*/ 65020 h 230471"/>
                    <a:gd name="connsiteX14" fmla="*/ 19943 w 257092"/>
                    <a:gd name="connsiteY14" fmla="*/ 46067 h 230471"/>
                    <a:gd name="connsiteX15" fmla="*/ 1934 w 257092"/>
                    <a:gd name="connsiteY15" fmla="*/ 63132 h 230471"/>
                    <a:gd name="connsiteX16" fmla="*/ 23512 w 257092"/>
                    <a:gd name="connsiteY16" fmla="*/ 107582 h 230471"/>
                    <a:gd name="connsiteX17" fmla="*/ 48339 w 257092"/>
                    <a:gd name="connsiteY17" fmla="*/ 106838 h 230471"/>
                    <a:gd name="connsiteX18" fmla="*/ 50497 w 257092"/>
                    <a:gd name="connsiteY18" fmla="*/ 105962 h 230471"/>
                    <a:gd name="connsiteX19" fmla="*/ 49216 w 257092"/>
                    <a:gd name="connsiteY19" fmla="*/ 109064 h 230471"/>
                    <a:gd name="connsiteX20" fmla="*/ 49216 w 257092"/>
                    <a:gd name="connsiteY20" fmla="*/ 109064 h 230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7092" h="230471">
                      <a:moveTo>
                        <a:pt x="26216" y="162753"/>
                      </a:moveTo>
                      <a:lnTo>
                        <a:pt x="26216" y="162753"/>
                      </a:lnTo>
                      <a:lnTo>
                        <a:pt x="64189" y="178469"/>
                      </a:lnTo>
                      <a:cubicBezTo>
                        <a:pt x="65546" y="153548"/>
                        <a:pt x="86848" y="134445"/>
                        <a:pt x="111769" y="135802"/>
                      </a:cubicBezTo>
                      <a:cubicBezTo>
                        <a:pt x="129130" y="136747"/>
                        <a:pt x="144409" y="147567"/>
                        <a:pt x="151063" y="163630"/>
                      </a:cubicBezTo>
                      <a:cubicBezTo>
                        <a:pt x="157501" y="179713"/>
                        <a:pt x="154459" y="198040"/>
                        <a:pt x="143171" y="211181"/>
                      </a:cubicBezTo>
                      <a:lnTo>
                        <a:pt x="188902" y="230134"/>
                      </a:lnTo>
                      <a:lnTo>
                        <a:pt x="189711" y="230472"/>
                      </a:lnTo>
                      <a:lnTo>
                        <a:pt x="257092" y="67449"/>
                      </a:lnTo>
                      <a:lnTo>
                        <a:pt x="93597" y="0"/>
                      </a:lnTo>
                      <a:lnTo>
                        <a:pt x="68169" y="62525"/>
                      </a:lnTo>
                      <a:lnTo>
                        <a:pt x="68169" y="62525"/>
                      </a:lnTo>
                      <a:lnTo>
                        <a:pt x="66213" y="67179"/>
                      </a:lnTo>
                      <a:lnTo>
                        <a:pt x="65673" y="65020"/>
                      </a:lnTo>
                      <a:cubicBezTo>
                        <a:pt x="58249" y="47188"/>
                        <a:pt x="37805" y="38715"/>
                        <a:pt x="19943" y="46067"/>
                      </a:cubicBezTo>
                      <a:cubicBezTo>
                        <a:pt x="12112" y="49449"/>
                        <a:pt x="5732" y="55494"/>
                        <a:pt x="1934" y="63132"/>
                      </a:cubicBezTo>
                      <a:cubicBezTo>
                        <a:pt x="-4382" y="81365"/>
                        <a:pt x="5278" y="101266"/>
                        <a:pt x="23512" y="107582"/>
                      </a:cubicBezTo>
                      <a:cubicBezTo>
                        <a:pt x="31599" y="110384"/>
                        <a:pt x="40433" y="110119"/>
                        <a:pt x="48339" y="106838"/>
                      </a:cubicBezTo>
                      <a:lnTo>
                        <a:pt x="50497" y="105962"/>
                      </a:lnTo>
                      <a:lnTo>
                        <a:pt x="49216" y="109064"/>
                      </a:lnTo>
                      <a:lnTo>
                        <a:pt x="49216" y="10906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orma Livre: Forma 9">
                  <a:extLst>
                    <a:ext uri="{FF2B5EF4-FFF2-40B4-BE49-F238E27FC236}">
                      <a16:creationId xmlns:a16="http://schemas.microsoft.com/office/drawing/2014/main" id="{EE4E5BE3-FB22-EF19-CB51-3E56FA340155}"/>
                    </a:ext>
                  </a:extLst>
                </p:cNvPr>
                <p:cNvSpPr/>
                <p:nvPr/>
              </p:nvSpPr>
              <p:spPr>
                <a:xfrm>
                  <a:off x="2427881" y="4632262"/>
                  <a:ext cx="249901" cy="175366"/>
                </a:xfrm>
                <a:custGeom>
                  <a:avLst/>
                  <a:gdLst>
                    <a:gd name="connsiteX0" fmla="*/ 226762 w 249901"/>
                    <a:gd name="connsiteY0" fmla="*/ 112504 h 175366"/>
                    <a:gd name="connsiteX1" fmla="*/ 248185 w 249901"/>
                    <a:gd name="connsiteY1" fmla="*/ 69893 h 175366"/>
                    <a:gd name="connsiteX2" fmla="*/ 205574 w 249901"/>
                    <a:gd name="connsiteY2" fmla="*/ 48470 h 175366"/>
                    <a:gd name="connsiteX3" fmla="*/ 188856 w 249901"/>
                    <a:gd name="connsiteY3" fmla="*/ 60704 h 175366"/>
                    <a:gd name="connsiteX4" fmla="*/ 188856 w 249901"/>
                    <a:gd name="connsiteY4" fmla="*/ 0 h 175366"/>
                    <a:gd name="connsiteX5" fmla="*/ 147915 w 249901"/>
                    <a:gd name="connsiteY5" fmla="*/ 0 h 175366"/>
                    <a:gd name="connsiteX6" fmla="*/ 148387 w 249901"/>
                    <a:gd name="connsiteY6" fmla="*/ 6745 h 175366"/>
                    <a:gd name="connsiteX7" fmla="*/ 94428 w 249901"/>
                    <a:gd name="connsiteY7" fmla="*/ 60704 h 175366"/>
                    <a:gd name="connsiteX8" fmla="*/ 40469 w 249901"/>
                    <a:gd name="connsiteY8" fmla="*/ 6745 h 175366"/>
                    <a:gd name="connsiteX9" fmla="*/ 40941 w 249901"/>
                    <a:gd name="connsiteY9" fmla="*/ 0 h 175366"/>
                    <a:gd name="connsiteX10" fmla="*/ 0 w 249901"/>
                    <a:gd name="connsiteY10" fmla="*/ 0 h 175366"/>
                    <a:gd name="connsiteX11" fmla="*/ 0 w 249901"/>
                    <a:gd name="connsiteY11" fmla="*/ 175366 h 175366"/>
                    <a:gd name="connsiteX12" fmla="*/ 188856 w 249901"/>
                    <a:gd name="connsiteY12" fmla="*/ 175366 h 175366"/>
                    <a:gd name="connsiteX13" fmla="*/ 188856 w 249901"/>
                    <a:gd name="connsiteY13" fmla="*/ 101173 h 175366"/>
                    <a:gd name="connsiteX14" fmla="*/ 191284 w 249901"/>
                    <a:gd name="connsiteY14" fmla="*/ 104141 h 175366"/>
                    <a:gd name="connsiteX15" fmla="*/ 192566 w 249901"/>
                    <a:gd name="connsiteY15" fmla="*/ 106097 h 175366"/>
                    <a:gd name="connsiteX16" fmla="*/ 222580 w 249901"/>
                    <a:gd name="connsiteY16" fmla="*/ 113853 h 175366"/>
                    <a:gd name="connsiteX17" fmla="*/ 225885 w 249901"/>
                    <a:gd name="connsiteY17" fmla="*/ 112841 h 175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49901" h="175366">
                      <a:moveTo>
                        <a:pt x="226762" y="112504"/>
                      </a:moveTo>
                      <a:cubicBezTo>
                        <a:pt x="244444" y="106653"/>
                        <a:pt x="254036" y="87575"/>
                        <a:pt x="248185" y="69893"/>
                      </a:cubicBezTo>
                      <a:cubicBezTo>
                        <a:pt x="242334" y="52211"/>
                        <a:pt x="223256" y="42619"/>
                        <a:pt x="205574" y="48470"/>
                      </a:cubicBezTo>
                      <a:cubicBezTo>
                        <a:pt x="198856" y="50693"/>
                        <a:pt x="193007" y="54973"/>
                        <a:pt x="188856" y="60704"/>
                      </a:cubicBezTo>
                      <a:lnTo>
                        <a:pt x="188856" y="0"/>
                      </a:lnTo>
                      <a:lnTo>
                        <a:pt x="147915" y="0"/>
                      </a:lnTo>
                      <a:cubicBezTo>
                        <a:pt x="148211" y="2237"/>
                        <a:pt x="148369" y="4489"/>
                        <a:pt x="148387" y="6745"/>
                      </a:cubicBezTo>
                      <a:cubicBezTo>
                        <a:pt x="148387" y="36546"/>
                        <a:pt x="124229" y="60704"/>
                        <a:pt x="94428" y="60704"/>
                      </a:cubicBezTo>
                      <a:cubicBezTo>
                        <a:pt x="64627" y="60704"/>
                        <a:pt x="40469" y="36546"/>
                        <a:pt x="40469" y="6745"/>
                      </a:cubicBezTo>
                      <a:cubicBezTo>
                        <a:pt x="40487" y="4489"/>
                        <a:pt x="40645" y="2237"/>
                        <a:pt x="40941" y="0"/>
                      </a:cubicBezTo>
                      <a:lnTo>
                        <a:pt x="0" y="0"/>
                      </a:lnTo>
                      <a:lnTo>
                        <a:pt x="0" y="175366"/>
                      </a:lnTo>
                      <a:lnTo>
                        <a:pt x="188856" y="175366"/>
                      </a:lnTo>
                      <a:lnTo>
                        <a:pt x="188856" y="101173"/>
                      </a:lnTo>
                      <a:cubicBezTo>
                        <a:pt x="189608" y="102208"/>
                        <a:pt x="190419" y="103199"/>
                        <a:pt x="191284" y="104141"/>
                      </a:cubicBezTo>
                      <a:cubicBezTo>
                        <a:pt x="191648" y="104832"/>
                        <a:pt x="192077" y="105487"/>
                        <a:pt x="192566" y="106097"/>
                      </a:cubicBezTo>
                      <a:cubicBezTo>
                        <a:pt x="200538" y="113731"/>
                        <a:pt x="211907" y="116670"/>
                        <a:pt x="222580" y="113853"/>
                      </a:cubicBezTo>
                      <a:cubicBezTo>
                        <a:pt x="223727" y="113853"/>
                        <a:pt x="224806" y="113179"/>
                        <a:pt x="225885" y="112841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orma Livre: Forma 10">
                  <a:extLst>
                    <a:ext uri="{FF2B5EF4-FFF2-40B4-BE49-F238E27FC236}">
                      <a16:creationId xmlns:a16="http://schemas.microsoft.com/office/drawing/2014/main" id="{E255E4E8-0D41-9270-9D5F-0220BACAAFD1}"/>
                    </a:ext>
                  </a:extLst>
                </p:cNvPr>
                <p:cNvSpPr/>
                <p:nvPr/>
              </p:nvSpPr>
              <p:spPr>
                <a:xfrm>
                  <a:off x="2636971" y="4571836"/>
                  <a:ext cx="175366" cy="235657"/>
                </a:xfrm>
                <a:custGeom>
                  <a:avLst/>
                  <a:gdLst>
                    <a:gd name="connsiteX0" fmla="*/ 101173 w 175366"/>
                    <a:gd name="connsiteY0" fmla="*/ 60291 h 235657"/>
                    <a:gd name="connsiteX1" fmla="*/ 104141 w 175366"/>
                    <a:gd name="connsiteY1" fmla="*/ 57796 h 235657"/>
                    <a:gd name="connsiteX2" fmla="*/ 106097 w 175366"/>
                    <a:gd name="connsiteY2" fmla="*/ 56514 h 235657"/>
                    <a:gd name="connsiteX3" fmla="*/ 113246 w 175366"/>
                    <a:gd name="connsiteY3" fmla="*/ 23397 h 235657"/>
                    <a:gd name="connsiteX4" fmla="*/ 113246 w 175366"/>
                    <a:gd name="connsiteY4" fmla="*/ 22385 h 235657"/>
                    <a:gd name="connsiteX5" fmla="*/ 70140 w 175366"/>
                    <a:gd name="connsiteY5" fmla="*/ 1976 h 235657"/>
                    <a:gd name="connsiteX6" fmla="*/ 49731 w 175366"/>
                    <a:gd name="connsiteY6" fmla="*/ 45082 h 235657"/>
                    <a:gd name="connsiteX7" fmla="*/ 60704 w 175366"/>
                    <a:gd name="connsiteY7" fmla="*/ 60291 h 235657"/>
                    <a:gd name="connsiteX8" fmla="*/ 0 w 175366"/>
                    <a:gd name="connsiteY8" fmla="*/ 60291 h 235657"/>
                    <a:gd name="connsiteX9" fmla="*/ 0 w 175366"/>
                    <a:gd name="connsiteY9" fmla="*/ 87945 h 235657"/>
                    <a:gd name="connsiteX10" fmla="*/ 6745 w 175366"/>
                    <a:gd name="connsiteY10" fmla="*/ 87540 h 235657"/>
                    <a:gd name="connsiteX11" fmla="*/ 60704 w 175366"/>
                    <a:gd name="connsiteY11" fmla="*/ 141499 h 235657"/>
                    <a:gd name="connsiteX12" fmla="*/ 6745 w 175366"/>
                    <a:gd name="connsiteY12" fmla="*/ 195458 h 235657"/>
                    <a:gd name="connsiteX13" fmla="*/ 0 w 175366"/>
                    <a:gd name="connsiteY13" fmla="*/ 194986 h 235657"/>
                    <a:gd name="connsiteX14" fmla="*/ 0 w 175366"/>
                    <a:gd name="connsiteY14" fmla="*/ 235657 h 235657"/>
                    <a:gd name="connsiteX15" fmla="*/ 175366 w 175366"/>
                    <a:gd name="connsiteY15" fmla="*/ 235657 h 235657"/>
                    <a:gd name="connsiteX16" fmla="*/ 175366 w 175366"/>
                    <a:gd name="connsiteY16" fmla="*/ 60291 h 23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5366" h="235657">
                      <a:moveTo>
                        <a:pt x="101173" y="60291"/>
                      </a:moveTo>
                      <a:cubicBezTo>
                        <a:pt x="102220" y="59530"/>
                        <a:pt x="103211" y="58696"/>
                        <a:pt x="104141" y="57796"/>
                      </a:cubicBezTo>
                      <a:cubicBezTo>
                        <a:pt x="104877" y="57514"/>
                        <a:pt x="105545" y="57077"/>
                        <a:pt x="106097" y="56514"/>
                      </a:cubicBezTo>
                      <a:cubicBezTo>
                        <a:pt x="114387" y="47629"/>
                        <a:pt x="117132" y="34911"/>
                        <a:pt x="113246" y="23397"/>
                      </a:cubicBezTo>
                      <a:lnTo>
                        <a:pt x="113246" y="22385"/>
                      </a:lnTo>
                      <a:cubicBezTo>
                        <a:pt x="106979" y="4846"/>
                        <a:pt x="87680" y="-4291"/>
                        <a:pt x="70140" y="1976"/>
                      </a:cubicBezTo>
                      <a:cubicBezTo>
                        <a:pt x="52601" y="8243"/>
                        <a:pt x="43464" y="27542"/>
                        <a:pt x="49731" y="45082"/>
                      </a:cubicBezTo>
                      <a:cubicBezTo>
                        <a:pt x="51877" y="51087"/>
                        <a:pt x="55681" y="56361"/>
                        <a:pt x="60704" y="60291"/>
                      </a:cubicBezTo>
                      <a:lnTo>
                        <a:pt x="0" y="60291"/>
                      </a:lnTo>
                      <a:lnTo>
                        <a:pt x="0" y="87945"/>
                      </a:lnTo>
                      <a:cubicBezTo>
                        <a:pt x="2238" y="87674"/>
                        <a:pt x="4491" y="87539"/>
                        <a:pt x="6745" y="87540"/>
                      </a:cubicBezTo>
                      <a:cubicBezTo>
                        <a:pt x="36546" y="87540"/>
                        <a:pt x="60704" y="111698"/>
                        <a:pt x="60704" y="141499"/>
                      </a:cubicBezTo>
                      <a:cubicBezTo>
                        <a:pt x="60704" y="171300"/>
                        <a:pt x="36546" y="195458"/>
                        <a:pt x="6745" y="195458"/>
                      </a:cubicBezTo>
                      <a:cubicBezTo>
                        <a:pt x="4489" y="195437"/>
                        <a:pt x="2237" y="195280"/>
                        <a:pt x="0" y="194986"/>
                      </a:cubicBezTo>
                      <a:lnTo>
                        <a:pt x="0" y="235657"/>
                      </a:lnTo>
                      <a:lnTo>
                        <a:pt x="175366" y="235657"/>
                      </a:lnTo>
                      <a:lnTo>
                        <a:pt x="175366" y="60291"/>
                      </a:ln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orma Livre: Forma 11">
                  <a:extLst>
                    <a:ext uri="{FF2B5EF4-FFF2-40B4-BE49-F238E27FC236}">
                      <a16:creationId xmlns:a16="http://schemas.microsoft.com/office/drawing/2014/main" id="{EBE51AE5-A5B0-0FBC-CA94-339EE275164A}"/>
                    </a:ext>
                  </a:extLst>
                </p:cNvPr>
                <p:cNvSpPr/>
                <p:nvPr/>
              </p:nvSpPr>
              <p:spPr>
                <a:xfrm>
                  <a:off x="2427881" y="4423036"/>
                  <a:ext cx="188855" cy="249559"/>
                </a:xfrm>
                <a:custGeom>
                  <a:avLst/>
                  <a:gdLst>
                    <a:gd name="connsiteX0" fmla="*/ 188856 w 188855"/>
                    <a:gd name="connsiteY0" fmla="*/ 70012 h 249559"/>
                    <a:gd name="connsiteX1" fmla="*/ 188856 w 188855"/>
                    <a:gd name="connsiteY1" fmla="*/ 0 h 249559"/>
                    <a:gd name="connsiteX2" fmla="*/ 0 w 188855"/>
                    <a:gd name="connsiteY2" fmla="*/ 0 h 249559"/>
                    <a:gd name="connsiteX3" fmla="*/ 0 w 188855"/>
                    <a:gd name="connsiteY3" fmla="*/ 188856 h 249559"/>
                    <a:gd name="connsiteX4" fmla="*/ 74193 w 188855"/>
                    <a:gd name="connsiteY4" fmla="*/ 188856 h 249559"/>
                    <a:gd name="connsiteX5" fmla="*/ 60704 w 188855"/>
                    <a:gd name="connsiteY5" fmla="*/ 215835 h 249559"/>
                    <a:gd name="connsiteX6" fmla="*/ 94428 w 188855"/>
                    <a:gd name="connsiteY6" fmla="*/ 249560 h 249559"/>
                    <a:gd name="connsiteX7" fmla="*/ 128152 w 188855"/>
                    <a:gd name="connsiteY7" fmla="*/ 215835 h 249559"/>
                    <a:gd name="connsiteX8" fmla="*/ 114663 w 188855"/>
                    <a:gd name="connsiteY8" fmla="*/ 188856 h 249559"/>
                    <a:gd name="connsiteX9" fmla="*/ 188856 w 188855"/>
                    <a:gd name="connsiteY9" fmla="*/ 188856 h 249559"/>
                    <a:gd name="connsiteX10" fmla="*/ 188856 w 188855"/>
                    <a:gd name="connsiteY10" fmla="*/ 119519 h 249559"/>
                    <a:gd name="connsiteX11" fmla="*/ 137258 w 188855"/>
                    <a:gd name="connsiteY11" fmla="*/ 119519 h 249559"/>
                    <a:gd name="connsiteX12" fmla="*/ 136680 w 188855"/>
                    <a:gd name="connsiteY12" fmla="*/ 70589 h 249559"/>
                    <a:gd name="connsiteX13" fmla="*/ 137258 w 188855"/>
                    <a:gd name="connsiteY13" fmla="*/ 70012 h 249559"/>
                    <a:gd name="connsiteX14" fmla="*/ 188856 w 188855"/>
                    <a:gd name="connsiteY14" fmla="*/ 70012 h 249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8855" h="249559">
                      <a:moveTo>
                        <a:pt x="188856" y="70012"/>
                      </a:moveTo>
                      <a:lnTo>
                        <a:pt x="188856" y="0"/>
                      </a:lnTo>
                      <a:lnTo>
                        <a:pt x="0" y="0"/>
                      </a:lnTo>
                      <a:lnTo>
                        <a:pt x="0" y="188856"/>
                      </a:lnTo>
                      <a:lnTo>
                        <a:pt x="74193" y="188856"/>
                      </a:lnTo>
                      <a:cubicBezTo>
                        <a:pt x="65702" y="195225"/>
                        <a:pt x="60704" y="205220"/>
                        <a:pt x="60704" y="215835"/>
                      </a:cubicBezTo>
                      <a:cubicBezTo>
                        <a:pt x="60704" y="234461"/>
                        <a:pt x="75803" y="249560"/>
                        <a:pt x="94428" y="249560"/>
                      </a:cubicBezTo>
                      <a:cubicBezTo>
                        <a:pt x="113053" y="249560"/>
                        <a:pt x="128152" y="234461"/>
                        <a:pt x="128152" y="215835"/>
                      </a:cubicBezTo>
                      <a:cubicBezTo>
                        <a:pt x="128152" y="205220"/>
                        <a:pt x="123154" y="195225"/>
                        <a:pt x="114663" y="188856"/>
                      </a:cubicBezTo>
                      <a:lnTo>
                        <a:pt x="188856" y="188856"/>
                      </a:lnTo>
                      <a:lnTo>
                        <a:pt x="188856" y="119519"/>
                      </a:lnTo>
                      <a:cubicBezTo>
                        <a:pt x="174350" y="133131"/>
                        <a:pt x="151764" y="133131"/>
                        <a:pt x="137258" y="119519"/>
                      </a:cubicBezTo>
                      <a:cubicBezTo>
                        <a:pt x="123587" y="106167"/>
                        <a:pt x="123328" y="84260"/>
                        <a:pt x="136680" y="70589"/>
                      </a:cubicBezTo>
                      <a:cubicBezTo>
                        <a:pt x="136871" y="70394"/>
                        <a:pt x="137063" y="70202"/>
                        <a:pt x="137258" y="70012"/>
                      </a:cubicBezTo>
                      <a:cubicBezTo>
                        <a:pt x="151764" y="56400"/>
                        <a:pt x="174350" y="56400"/>
                        <a:pt x="188856" y="70012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6" name="Triângulo isósceles 245">
              <a:extLst>
                <a:ext uri="{FF2B5EF4-FFF2-40B4-BE49-F238E27FC236}">
                  <a16:creationId xmlns:a16="http://schemas.microsoft.com/office/drawing/2014/main" id="{78ED657A-F8ED-AB60-998F-3DD0E289016A}"/>
                </a:ext>
              </a:extLst>
            </p:cNvPr>
            <p:cNvSpPr/>
            <p:nvPr/>
          </p:nvSpPr>
          <p:spPr>
            <a:xfrm>
              <a:off x="2150864" y="4908977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tângulo 246">
              <a:extLst>
                <a:ext uri="{FF2B5EF4-FFF2-40B4-BE49-F238E27FC236}">
                  <a16:creationId xmlns:a16="http://schemas.microsoft.com/office/drawing/2014/main" id="{52A5679D-EC8C-C7D5-2F0D-FD4B194CBBEB}"/>
                </a:ext>
              </a:extLst>
            </p:cNvPr>
            <p:cNvSpPr/>
            <p:nvPr/>
          </p:nvSpPr>
          <p:spPr>
            <a:xfrm>
              <a:off x="1970728" y="3848504"/>
              <a:ext cx="1267677" cy="2246448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Negative Selection</a:t>
              </a:r>
            </a:p>
          </p:txBody>
        </p:sp>
        <p:sp>
          <p:nvSpPr>
            <p:cNvPr id="245" name="Retângulo 244">
              <a:extLst>
                <a:ext uri="{FF2B5EF4-FFF2-40B4-BE49-F238E27FC236}">
                  <a16:creationId xmlns:a16="http://schemas.microsoft.com/office/drawing/2014/main" id="{EF2AA18B-328C-C01B-76CD-F5B67E00D0AE}"/>
                </a:ext>
              </a:extLst>
            </p:cNvPr>
            <p:cNvSpPr/>
            <p:nvPr/>
          </p:nvSpPr>
          <p:spPr>
            <a:xfrm>
              <a:off x="2039782" y="5037056"/>
              <a:ext cx="1154112" cy="83403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Detector Generator</a:t>
              </a:r>
            </a:p>
          </p:txBody>
        </p:sp>
        <p:pic>
          <p:nvPicPr>
            <p:cNvPr id="249" name="Gráfico 248" descr="Quebra-cabeças com preenchimento sólido">
              <a:extLst>
                <a:ext uri="{FF2B5EF4-FFF2-40B4-BE49-F238E27FC236}">
                  <a16:creationId xmlns:a16="http://schemas.microsoft.com/office/drawing/2014/main" id="{54CAD028-AA04-6706-CFA3-B26AE5108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7068762">
              <a:off x="2407486" y="5516194"/>
              <a:ext cx="323692" cy="323692"/>
            </a:xfrm>
            <a:prstGeom prst="rect">
              <a:avLst/>
            </a:prstGeom>
          </p:spPr>
        </p:pic>
        <p:grpSp>
          <p:nvGrpSpPr>
            <p:cNvPr id="331" name="Agrupar 330">
              <a:extLst>
                <a:ext uri="{FF2B5EF4-FFF2-40B4-BE49-F238E27FC236}">
                  <a16:creationId xmlns:a16="http://schemas.microsoft.com/office/drawing/2014/main" id="{492A38FB-8DBD-4D3F-FA17-7E6B1077D696}"/>
                </a:ext>
              </a:extLst>
            </p:cNvPr>
            <p:cNvGrpSpPr/>
            <p:nvPr/>
          </p:nvGrpSpPr>
          <p:grpSpPr>
            <a:xfrm rot="20832676">
              <a:off x="2759777" y="5516208"/>
              <a:ext cx="323692" cy="323692"/>
              <a:chOff x="4184255" y="6560555"/>
              <a:chExt cx="217365" cy="217365"/>
            </a:xfrm>
          </p:grpSpPr>
          <p:pic>
            <p:nvPicPr>
              <p:cNvPr id="332" name="Gráfico 331" descr="Quebra-cabeças com preenchimento sólido">
                <a:extLst>
                  <a:ext uri="{FF2B5EF4-FFF2-40B4-BE49-F238E27FC236}">
                    <a16:creationId xmlns:a16="http://schemas.microsoft.com/office/drawing/2014/main" id="{4AE9F85D-5C5E-0DA8-05A2-9B86538E1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3" name="Retângulo 332">
                <a:extLst>
                  <a:ext uri="{FF2B5EF4-FFF2-40B4-BE49-F238E27FC236}">
                    <a16:creationId xmlns:a16="http://schemas.microsoft.com/office/drawing/2014/main" id="{A1469F90-19C5-4DCE-12A2-8248A256A075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6" name="Agrupar 335">
              <a:extLst>
                <a:ext uri="{FF2B5EF4-FFF2-40B4-BE49-F238E27FC236}">
                  <a16:creationId xmlns:a16="http://schemas.microsoft.com/office/drawing/2014/main" id="{F666E8AF-6E89-737D-E596-E24A5DE805A8}"/>
                </a:ext>
              </a:extLst>
            </p:cNvPr>
            <p:cNvGrpSpPr/>
            <p:nvPr/>
          </p:nvGrpSpPr>
          <p:grpSpPr>
            <a:xfrm rot="8630199">
              <a:off x="2214352" y="5230465"/>
              <a:ext cx="323692" cy="323692"/>
              <a:chOff x="4184255" y="6560555"/>
              <a:chExt cx="217365" cy="217365"/>
            </a:xfrm>
          </p:grpSpPr>
          <p:pic>
            <p:nvPicPr>
              <p:cNvPr id="337" name="Gráfico 336" descr="Quebra-cabeças com preenchimento sólido">
                <a:extLst>
                  <a:ext uri="{FF2B5EF4-FFF2-40B4-BE49-F238E27FC236}">
                    <a16:creationId xmlns:a16="http://schemas.microsoft.com/office/drawing/2014/main" id="{8A7EBA27-33B9-869A-0DF7-237462BB9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8" name="Retângulo 337">
                <a:extLst>
                  <a:ext uri="{FF2B5EF4-FFF2-40B4-BE49-F238E27FC236}">
                    <a16:creationId xmlns:a16="http://schemas.microsoft.com/office/drawing/2014/main" id="{67457009-A1FA-4440-0450-CD359C55BA1F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9" name="Agrupar 338">
              <a:extLst>
                <a:ext uri="{FF2B5EF4-FFF2-40B4-BE49-F238E27FC236}">
                  <a16:creationId xmlns:a16="http://schemas.microsoft.com/office/drawing/2014/main" id="{C49DEB62-8353-E63F-10B2-073992B0BE03}"/>
                </a:ext>
              </a:extLst>
            </p:cNvPr>
            <p:cNvGrpSpPr/>
            <p:nvPr/>
          </p:nvGrpSpPr>
          <p:grpSpPr>
            <a:xfrm rot="4725072">
              <a:off x="2074516" y="5519157"/>
              <a:ext cx="323692" cy="364181"/>
              <a:chOff x="3935080" y="6554968"/>
              <a:chExt cx="217365" cy="244554"/>
            </a:xfrm>
          </p:grpSpPr>
          <p:grpSp>
            <p:nvGrpSpPr>
              <p:cNvPr id="340" name="Agrupar 339">
                <a:extLst>
                  <a:ext uri="{FF2B5EF4-FFF2-40B4-BE49-F238E27FC236}">
                    <a16:creationId xmlns:a16="http://schemas.microsoft.com/office/drawing/2014/main" id="{A9BF56FE-5C45-C73E-7DF5-BE984162D7EC}"/>
                  </a:ext>
                </a:extLst>
              </p:cNvPr>
              <p:cNvGrpSpPr/>
              <p:nvPr/>
            </p:nvGrpSpPr>
            <p:grpSpPr>
              <a:xfrm rot="242116">
                <a:off x="3935080" y="6582157"/>
                <a:ext cx="217365" cy="217365"/>
                <a:chOff x="4184255" y="6560555"/>
                <a:chExt cx="217365" cy="217365"/>
              </a:xfrm>
            </p:grpSpPr>
            <p:pic>
              <p:nvPicPr>
                <p:cNvPr id="342" name="Gráfico 341" descr="Quebra-cabeças com preenchimento sólido">
                  <a:extLst>
                    <a:ext uri="{FF2B5EF4-FFF2-40B4-BE49-F238E27FC236}">
                      <a16:creationId xmlns:a16="http://schemas.microsoft.com/office/drawing/2014/main" id="{D2E694E9-B8F3-E324-925D-93FB4CAD05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255" y="6560555"/>
                  <a:ext cx="217365" cy="217365"/>
                </a:xfrm>
                <a:prstGeom prst="rect">
                  <a:avLst/>
                </a:prstGeom>
              </p:spPr>
            </p:pic>
            <p:sp>
              <p:nvSpPr>
                <p:cNvPr id="343" name="Retângulo 342">
                  <a:extLst>
                    <a:ext uri="{FF2B5EF4-FFF2-40B4-BE49-F238E27FC236}">
                      <a16:creationId xmlns:a16="http://schemas.microsoft.com/office/drawing/2014/main" id="{DCB8C9EB-4145-E928-A682-C493D9C79534}"/>
                    </a:ext>
                  </a:extLst>
                </p:cNvPr>
                <p:cNvSpPr/>
                <p:nvPr/>
              </p:nvSpPr>
              <p:spPr>
                <a:xfrm rot="18970832" flipV="1">
                  <a:off x="4215240" y="6603773"/>
                  <a:ext cx="104784" cy="70912"/>
                </a:xfrm>
                <a:prstGeom prst="rect">
                  <a:avLst/>
                </a:prstGeom>
                <a:solidFill>
                  <a:srgbClr val="1CAD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9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341" name="Retângulo 340">
                <a:extLst>
                  <a:ext uri="{FF2B5EF4-FFF2-40B4-BE49-F238E27FC236}">
                    <a16:creationId xmlns:a16="http://schemas.microsoft.com/office/drawing/2014/main" id="{8A108942-1A3D-E1E8-B9A8-A19AF58CE819}"/>
                  </a:ext>
                </a:extLst>
              </p:cNvPr>
              <p:cNvSpPr/>
              <p:nvPr/>
            </p:nvSpPr>
            <p:spPr>
              <a:xfrm rot="19174471">
                <a:off x="4072672" y="6554968"/>
                <a:ext cx="73280" cy="12989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1E4DB850-2A70-D75A-9C18-D8DD750967BF}"/>
                </a:ext>
              </a:extLst>
            </p:cNvPr>
            <p:cNvSpPr/>
            <p:nvPr/>
          </p:nvSpPr>
          <p:spPr>
            <a:xfrm rot="7245365">
              <a:off x="2602412" y="5281078"/>
              <a:ext cx="279316" cy="250394"/>
            </a:xfrm>
            <a:custGeom>
              <a:avLst/>
              <a:gdLst>
                <a:gd name="connsiteX0" fmla="*/ 26216 w 257092"/>
                <a:gd name="connsiteY0" fmla="*/ 162753 h 230471"/>
                <a:gd name="connsiteX1" fmla="*/ 26216 w 257092"/>
                <a:gd name="connsiteY1" fmla="*/ 162753 h 230471"/>
                <a:gd name="connsiteX2" fmla="*/ 64189 w 257092"/>
                <a:gd name="connsiteY2" fmla="*/ 178469 h 230471"/>
                <a:gd name="connsiteX3" fmla="*/ 111769 w 257092"/>
                <a:gd name="connsiteY3" fmla="*/ 135802 h 230471"/>
                <a:gd name="connsiteX4" fmla="*/ 151063 w 257092"/>
                <a:gd name="connsiteY4" fmla="*/ 163630 h 230471"/>
                <a:gd name="connsiteX5" fmla="*/ 143171 w 257092"/>
                <a:gd name="connsiteY5" fmla="*/ 211181 h 230471"/>
                <a:gd name="connsiteX6" fmla="*/ 188902 w 257092"/>
                <a:gd name="connsiteY6" fmla="*/ 230134 h 230471"/>
                <a:gd name="connsiteX7" fmla="*/ 189711 w 257092"/>
                <a:gd name="connsiteY7" fmla="*/ 230472 h 230471"/>
                <a:gd name="connsiteX8" fmla="*/ 257092 w 257092"/>
                <a:gd name="connsiteY8" fmla="*/ 67449 h 230471"/>
                <a:gd name="connsiteX9" fmla="*/ 93597 w 257092"/>
                <a:gd name="connsiteY9" fmla="*/ 0 h 230471"/>
                <a:gd name="connsiteX10" fmla="*/ 68169 w 257092"/>
                <a:gd name="connsiteY10" fmla="*/ 62525 h 230471"/>
                <a:gd name="connsiteX11" fmla="*/ 68169 w 257092"/>
                <a:gd name="connsiteY11" fmla="*/ 62525 h 230471"/>
                <a:gd name="connsiteX12" fmla="*/ 66213 w 257092"/>
                <a:gd name="connsiteY12" fmla="*/ 67179 h 230471"/>
                <a:gd name="connsiteX13" fmla="*/ 65673 w 257092"/>
                <a:gd name="connsiteY13" fmla="*/ 65020 h 230471"/>
                <a:gd name="connsiteX14" fmla="*/ 19943 w 257092"/>
                <a:gd name="connsiteY14" fmla="*/ 46067 h 230471"/>
                <a:gd name="connsiteX15" fmla="*/ 1934 w 257092"/>
                <a:gd name="connsiteY15" fmla="*/ 63132 h 230471"/>
                <a:gd name="connsiteX16" fmla="*/ 23512 w 257092"/>
                <a:gd name="connsiteY16" fmla="*/ 107582 h 230471"/>
                <a:gd name="connsiteX17" fmla="*/ 48339 w 257092"/>
                <a:gd name="connsiteY17" fmla="*/ 106838 h 230471"/>
                <a:gd name="connsiteX18" fmla="*/ 50497 w 257092"/>
                <a:gd name="connsiteY18" fmla="*/ 105962 h 230471"/>
                <a:gd name="connsiteX19" fmla="*/ 49216 w 257092"/>
                <a:gd name="connsiteY19" fmla="*/ 109064 h 230471"/>
                <a:gd name="connsiteX20" fmla="*/ 49216 w 257092"/>
                <a:gd name="connsiteY20" fmla="*/ 109064 h 230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092" h="230471">
                  <a:moveTo>
                    <a:pt x="26216" y="162753"/>
                  </a:moveTo>
                  <a:lnTo>
                    <a:pt x="26216" y="162753"/>
                  </a:lnTo>
                  <a:lnTo>
                    <a:pt x="64189" y="178469"/>
                  </a:lnTo>
                  <a:cubicBezTo>
                    <a:pt x="65546" y="153548"/>
                    <a:pt x="86848" y="134445"/>
                    <a:pt x="111769" y="135802"/>
                  </a:cubicBezTo>
                  <a:cubicBezTo>
                    <a:pt x="129130" y="136747"/>
                    <a:pt x="144409" y="147567"/>
                    <a:pt x="151063" y="163630"/>
                  </a:cubicBezTo>
                  <a:cubicBezTo>
                    <a:pt x="157501" y="179713"/>
                    <a:pt x="154459" y="198040"/>
                    <a:pt x="143171" y="211181"/>
                  </a:cubicBezTo>
                  <a:lnTo>
                    <a:pt x="188902" y="230134"/>
                  </a:lnTo>
                  <a:lnTo>
                    <a:pt x="189711" y="230472"/>
                  </a:lnTo>
                  <a:lnTo>
                    <a:pt x="257092" y="67449"/>
                  </a:lnTo>
                  <a:lnTo>
                    <a:pt x="93597" y="0"/>
                  </a:lnTo>
                  <a:lnTo>
                    <a:pt x="68169" y="62525"/>
                  </a:lnTo>
                  <a:lnTo>
                    <a:pt x="68169" y="62525"/>
                  </a:lnTo>
                  <a:lnTo>
                    <a:pt x="66213" y="67179"/>
                  </a:lnTo>
                  <a:lnTo>
                    <a:pt x="65673" y="65020"/>
                  </a:lnTo>
                  <a:cubicBezTo>
                    <a:pt x="58249" y="47188"/>
                    <a:pt x="37805" y="38715"/>
                    <a:pt x="19943" y="46067"/>
                  </a:cubicBezTo>
                  <a:cubicBezTo>
                    <a:pt x="12112" y="49449"/>
                    <a:pt x="5732" y="55494"/>
                    <a:pt x="1934" y="63132"/>
                  </a:cubicBezTo>
                  <a:cubicBezTo>
                    <a:pt x="-4382" y="81365"/>
                    <a:pt x="5278" y="101266"/>
                    <a:pt x="23512" y="107582"/>
                  </a:cubicBezTo>
                  <a:cubicBezTo>
                    <a:pt x="31599" y="110384"/>
                    <a:pt x="40433" y="110119"/>
                    <a:pt x="48339" y="106838"/>
                  </a:cubicBezTo>
                  <a:lnTo>
                    <a:pt x="50497" y="105962"/>
                  </a:lnTo>
                  <a:lnTo>
                    <a:pt x="49216" y="109064"/>
                  </a:lnTo>
                  <a:lnTo>
                    <a:pt x="49216" y="109064"/>
                  </a:lnTo>
                  <a:close/>
                </a:path>
              </a:pathLst>
            </a:custGeom>
            <a:solidFill>
              <a:srgbClr val="FF0000"/>
            </a:solidFill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30023BF9-E7B7-5855-08B3-56759EC1AE7C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A. Innate Immunity Through Assurances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69EA241-DED3-9D09-57E6-2CA2DB4FB5AC}"/>
              </a:ext>
            </a:extLst>
          </p:cNvPr>
          <p:cNvSpPr/>
          <p:nvPr/>
        </p:nvSpPr>
        <p:spPr>
          <a:xfrm>
            <a:off x="2900151" y="3894098"/>
            <a:ext cx="6011620" cy="2738931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2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1">
            <a:extLst>
              <a:ext uri="{FF2B5EF4-FFF2-40B4-BE49-F238E27FC236}">
                <a16:creationId xmlns:a16="http://schemas.microsoft.com/office/drawing/2014/main" id="{A25F6A57-05BC-4EAB-8986-2C167CC82B9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A. Innate Immunity Through Assurances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A02096A-D5EC-4DD2-F985-BC992A600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27" y="2722822"/>
            <a:ext cx="2184705" cy="1568507"/>
          </a:xfrm>
          <a:prstGeom prst="rect">
            <a:avLst/>
          </a:prstGeom>
        </p:spPr>
      </p:pic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48E08699-8578-BCA9-F3A8-5F12418D4E2A}"/>
              </a:ext>
            </a:extLst>
          </p:cNvPr>
          <p:cNvSpPr/>
          <p:nvPr/>
        </p:nvSpPr>
        <p:spPr>
          <a:xfrm rot="5400000">
            <a:off x="1951930" y="4924878"/>
            <a:ext cx="2018667" cy="19494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80B1185-F5C0-C7C4-61B1-0EC354708133}"/>
              </a:ext>
            </a:extLst>
          </p:cNvPr>
          <p:cNvSpPr/>
          <p:nvPr/>
        </p:nvSpPr>
        <p:spPr>
          <a:xfrm>
            <a:off x="581192" y="4601927"/>
            <a:ext cx="1907234" cy="385544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CGM</a:t>
            </a:r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D0A89164-4B5A-BE75-B858-5B980F328477}"/>
              </a:ext>
            </a:extLst>
          </p:cNvPr>
          <p:cNvSpPr/>
          <p:nvPr/>
        </p:nvSpPr>
        <p:spPr>
          <a:xfrm rot="5400000">
            <a:off x="1951929" y="2690957"/>
            <a:ext cx="2018667" cy="19494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39ADC6B4-27CD-2711-C1D4-5E0D5410939E}"/>
              </a:ext>
            </a:extLst>
          </p:cNvPr>
          <p:cNvSpPr/>
          <p:nvPr/>
        </p:nvSpPr>
        <p:spPr>
          <a:xfrm>
            <a:off x="3335493" y="4077156"/>
            <a:ext cx="5812995" cy="1890389"/>
          </a:xfrm>
          <a:prstGeom prst="rect">
            <a:avLst/>
          </a:prstGeom>
          <a:solidFill>
            <a:srgbClr val="F7F7F7"/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188" name="Retângulo 187">
            <a:extLst>
              <a:ext uri="{FF2B5EF4-FFF2-40B4-BE49-F238E27FC236}">
                <a16:creationId xmlns:a16="http://schemas.microsoft.com/office/drawing/2014/main" id="{C71A7D40-EDA7-E0E2-8AF0-0269E1F25718}"/>
              </a:ext>
            </a:extLst>
          </p:cNvPr>
          <p:cNvSpPr/>
          <p:nvPr/>
        </p:nvSpPr>
        <p:spPr>
          <a:xfrm>
            <a:off x="3540938" y="5512618"/>
            <a:ext cx="1389502" cy="311196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PSP Catalog</a:t>
            </a:r>
          </a:p>
        </p:txBody>
      </p:sp>
      <p:grpSp>
        <p:nvGrpSpPr>
          <p:cNvPr id="277" name="Agrupar 276">
            <a:extLst>
              <a:ext uri="{FF2B5EF4-FFF2-40B4-BE49-F238E27FC236}">
                <a16:creationId xmlns:a16="http://schemas.microsoft.com/office/drawing/2014/main" id="{3F7392FF-8E23-5EA9-BDD1-7D018278426F}"/>
              </a:ext>
            </a:extLst>
          </p:cNvPr>
          <p:cNvGrpSpPr/>
          <p:nvPr/>
        </p:nvGrpSpPr>
        <p:grpSpPr>
          <a:xfrm>
            <a:off x="3935053" y="4284873"/>
            <a:ext cx="716136" cy="1052275"/>
            <a:chOff x="5112134" y="2035492"/>
            <a:chExt cx="965270" cy="1418348"/>
          </a:xfrm>
        </p:grpSpPr>
        <p:grpSp>
          <p:nvGrpSpPr>
            <p:cNvPr id="258" name="Gráfico 254">
              <a:extLst>
                <a:ext uri="{FF2B5EF4-FFF2-40B4-BE49-F238E27FC236}">
                  <a16:creationId xmlns:a16="http://schemas.microsoft.com/office/drawing/2014/main" id="{15C32C9C-CDA5-36B8-B165-23265291A0C8}"/>
                </a:ext>
              </a:extLst>
            </p:cNvPr>
            <p:cNvGrpSpPr/>
            <p:nvPr/>
          </p:nvGrpSpPr>
          <p:grpSpPr>
            <a:xfrm>
              <a:off x="5112134" y="2627973"/>
              <a:ext cx="825867" cy="825867"/>
              <a:chOff x="10447875" y="774897"/>
              <a:chExt cx="3775547" cy="3775547"/>
            </a:xfrm>
            <a:solidFill>
              <a:srgbClr val="1CADE4"/>
            </a:solidFill>
          </p:grpSpPr>
          <p:sp>
            <p:nvSpPr>
              <p:cNvPr id="259" name="Forma Livre: Forma 258">
                <a:extLst>
                  <a:ext uri="{FF2B5EF4-FFF2-40B4-BE49-F238E27FC236}">
                    <a16:creationId xmlns:a16="http://schemas.microsoft.com/office/drawing/2014/main" id="{CA0E8919-A789-A83B-B364-5E0E54C56BC6}"/>
                  </a:ext>
                </a:extLst>
              </p:cNvPr>
              <p:cNvSpPr/>
              <p:nvPr/>
            </p:nvSpPr>
            <p:spPr>
              <a:xfrm flipV="1">
                <a:off x="10447875" y="774897"/>
                <a:ext cx="3775547" cy="3775547"/>
              </a:xfrm>
              <a:custGeom>
                <a:avLst/>
                <a:gdLst>
                  <a:gd name="connsiteX0" fmla="*/ 558388 w 3775547"/>
                  <a:gd name="connsiteY0" fmla="*/ 3756661 h 3775547"/>
                  <a:gd name="connsiteX1" fmla="*/ 293006 w 3775547"/>
                  <a:gd name="connsiteY1" fmla="*/ 2627644 h 3775547"/>
                  <a:gd name="connsiteX2" fmla="*/ 27623 w 3775547"/>
                  <a:gd name="connsiteY2" fmla="*/ 1499539 h 3775547"/>
                  <a:gd name="connsiteX3" fmla="*/ 9384 w 3775547"/>
                  <a:gd name="connsiteY3" fmla="*/ 1483124 h 3775547"/>
                  <a:gd name="connsiteX4" fmla="*/ -3384 w 3775547"/>
                  <a:gd name="connsiteY4" fmla="*/ 739870 h 3775547"/>
                  <a:gd name="connsiteX5" fmla="*/ -3384 w 3775547"/>
                  <a:gd name="connsiteY5" fmla="*/ -3384 h 3775547"/>
                  <a:gd name="connsiteX6" fmla="*/ 1884390 w 3775547"/>
                  <a:gd name="connsiteY6" fmla="*/ -3384 h 3775547"/>
                  <a:gd name="connsiteX7" fmla="*/ 3772164 w 3775547"/>
                  <a:gd name="connsiteY7" fmla="*/ -3384 h 3775547"/>
                  <a:gd name="connsiteX8" fmla="*/ 3772164 w 3775547"/>
                  <a:gd name="connsiteY8" fmla="*/ 739870 h 3775547"/>
                  <a:gd name="connsiteX9" fmla="*/ 3759396 w 3775547"/>
                  <a:gd name="connsiteY9" fmla="*/ 1483124 h 3775547"/>
                  <a:gd name="connsiteX10" fmla="*/ 3741157 w 3775547"/>
                  <a:gd name="connsiteY10" fmla="*/ 1499539 h 3775547"/>
                  <a:gd name="connsiteX11" fmla="*/ 3475774 w 3775547"/>
                  <a:gd name="connsiteY11" fmla="*/ 2627644 h 3775547"/>
                  <a:gd name="connsiteX12" fmla="*/ 3210392 w 3775547"/>
                  <a:gd name="connsiteY12" fmla="*/ 3756661 h 3775547"/>
                  <a:gd name="connsiteX13" fmla="*/ 1884390 w 3775547"/>
                  <a:gd name="connsiteY13" fmla="*/ 3772164 h 3775547"/>
                  <a:gd name="connsiteX14" fmla="*/ 558388 w 3775547"/>
                  <a:gd name="connsiteY14" fmla="*/ 3756661 h 3775547"/>
                  <a:gd name="connsiteX15" fmla="*/ 3230455 w 3775547"/>
                  <a:gd name="connsiteY15" fmla="*/ 2493585 h 3775547"/>
                  <a:gd name="connsiteX16" fmla="*/ 3468479 w 3775547"/>
                  <a:gd name="connsiteY16" fmla="*/ 1483124 h 3775547"/>
                  <a:gd name="connsiteX17" fmla="*/ 2879347 w 3775547"/>
                  <a:gd name="connsiteY17" fmla="*/ 1481300 h 3775547"/>
                  <a:gd name="connsiteX18" fmla="*/ 2290216 w 3775547"/>
                  <a:gd name="connsiteY18" fmla="*/ 1478564 h 3775547"/>
                  <a:gd name="connsiteX19" fmla="*/ 2285656 w 3775547"/>
                  <a:gd name="connsiteY19" fmla="*/ 1373688 h 3775547"/>
                  <a:gd name="connsiteX20" fmla="*/ 2260121 w 3775547"/>
                  <a:gd name="connsiteY20" fmla="*/ 1235069 h 3775547"/>
                  <a:gd name="connsiteX21" fmla="*/ 1884390 w 3775547"/>
                  <a:gd name="connsiteY21" fmla="*/ 1078210 h 3775547"/>
                  <a:gd name="connsiteX22" fmla="*/ 1508659 w 3775547"/>
                  <a:gd name="connsiteY22" fmla="*/ 1235069 h 3775547"/>
                  <a:gd name="connsiteX23" fmla="*/ 1483124 w 3775547"/>
                  <a:gd name="connsiteY23" fmla="*/ 1373688 h 3775547"/>
                  <a:gd name="connsiteX24" fmla="*/ 1478564 w 3775547"/>
                  <a:gd name="connsiteY24" fmla="*/ 1478564 h 3775547"/>
                  <a:gd name="connsiteX25" fmla="*/ 889433 w 3775547"/>
                  <a:gd name="connsiteY25" fmla="*/ 1481300 h 3775547"/>
                  <a:gd name="connsiteX26" fmla="*/ 300301 w 3775547"/>
                  <a:gd name="connsiteY26" fmla="*/ 1483124 h 3775547"/>
                  <a:gd name="connsiteX27" fmla="*/ 536501 w 3775547"/>
                  <a:gd name="connsiteY27" fmla="*/ 2484465 h 3775547"/>
                  <a:gd name="connsiteX28" fmla="*/ 776349 w 3775547"/>
                  <a:gd name="connsiteY28" fmla="*/ 3496750 h 3775547"/>
                  <a:gd name="connsiteX29" fmla="*/ 1886214 w 3775547"/>
                  <a:gd name="connsiteY29" fmla="*/ 3505869 h 3775547"/>
                  <a:gd name="connsiteX30" fmla="*/ 2992431 w 3775547"/>
                  <a:gd name="connsiteY30" fmla="*/ 3503133 h 3775547"/>
                  <a:gd name="connsiteX31" fmla="*/ 3230455 w 3775547"/>
                  <a:gd name="connsiteY31" fmla="*/ 2493585 h 3775547"/>
                  <a:gd name="connsiteX32" fmla="*/ 1257868 w 3775547"/>
                  <a:gd name="connsiteY32" fmla="*/ 1135664 h 3775547"/>
                  <a:gd name="connsiteX33" fmla="*/ 1599856 w 3775547"/>
                  <a:gd name="connsiteY33" fmla="*/ 857514 h 3775547"/>
                  <a:gd name="connsiteX34" fmla="*/ 1981971 w 3775547"/>
                  <a:gd name="connsiteY34" fmla="*/ 816475 h 3775547"/>
                  <a:gd name="connsiteX35" fmla="*/ 2510912 w 3775547"/>
                  <a:gd name="connsiteY35" fmla="*/ 1135664 h 3775547"/>
                  <a:gd name="connsiteX36" fmla="*/ 2545567 w 3775547"/>
                  <a:gd name="connsiteY36" fmla="*/ 1208622 h 3775547"/>
                  <a:gd name="connsiteX37" fmla="*/ 3027086 w 3775547"/>
                  <a:gd name="connsiteY37" fmla="*/ 1209534 h 3775547"/>
                  <a:gd name="connsiteX38" fmla="*/ 3507693 w 3775547"/>
                  <a:gd name="connsiteY38" fmla="*/ 1209534 h 3775547"/>
                  <a:gd name="connsiteX39" fmla="*/ 3505869 w 3775547"/>
                  <a:gd name="connsiteY39" fmla="*/ 738046 h 3775547"/>
                  <a:gd name="connsiteX40" fmla="*/ 3503133 w 3775547"/>
                  <a:gd name="connsiteY40" fmla="*/ 265647 h 3775547"/>
                  <a:gd name="connsiteX41" fmla="*/ 1884390 w 3775547"/>
                  <a:gd name="connsiteY41" fmla="*/ 265647 h 3775547"/>
                  <a:gd name="connsiteX42" fmla="*/ 265647 w 3775547"/>
                  <a:gd name="connsiteY42" fmla="*/ 265647 h 3775547"/>
                  <a:gd name="connsiteX43" fmla="*/ 262911 w 3775547"/>
                  <a:gd name="connsiteY43" fmla="*/ 738046 h 3775547"/>
                  <a:gd name="connsiteX44" fmla="*/ 261087 w 3775547"/>
                  <a:gd name="connsiteY44" fmla="*/ 1209534 h 3775547"/>
                  <a:gd name="connsiteX45" fmla="*/ 741694 w 3775547"/>
                  <a:gd name="connsiteY45" fmla="*/ 1209534 h 3775547"/>
                  <a:gd name="connsiteX46" fmla="*/ 1223213 w 3775547"/>
                  <a:gd name="connsiteY46" fmla="*/ 1208622 h 3775547"/>
                  <a:gd name="connsiteX47" fmla="*/ 1257868 w 3775547"/>
                  <a:gd name="connsiteY47" fmla="*/ 1135664 h 377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775547" h="3775547">
                    <a:moveTo>
                      <a:pt x="558388" y="3756661"/>
                    </a:moveTo>
                    <a:cubicBezTo>
                      <a:pt x="556564" y="3747541"/>
                      <a:pt x="437097" y="3239575"/>
                      <a:pt x="293006" y="2627644"/>
                    </a:cubicBezTo>
                    <a:cubicBezTo>
                      <a:pt x="149827" y="2015713"/>
                      <a:pt x="30359" y="1507747"/>
                      <a:pt x="27623" y="1499539"/>
                    </a:cubicBezTo>
                    <a:cubicBezTo>
                      <a:pt x="24887" y="1490420"/>
                      <a:pt x="16679" y="1483124"/>
                      <a:pt x="9384" y="1483124"/>
                    </a:cubicBezTo>
                    <a:cubicBezTo>
                      <a:pt x="-1560" y="1483124"/>
                      <a:pt x="-3384" y="1379160"/>
                      <a:pt x="-3384" y="739870"/>
                    </a:cubicBezTo>
                    <a:lnTo>
                      <a:pt x="-3384" y="-3384"/>
                    </a:lnTo>
                    <a:lnTo>
                      <a:pt x="1884390" y="-3384"/>
                    </a:lnTo>
                    <a:lnTo>
                      <a:pt x="3772164" y="-3384"/>
                    </a:lnTo>
                    <a:lnTo>
                      <a:pt x="3772164" y="739870"/>
                    </a:lnTo>
                    <a:cubicBezTo>
                      <a:pt x="3772164" y="1379160"/>
                      <a:pt x="3770340" y="1483124"/>
                      <a:pt x="3759396" y="1483124"/>
                    </a:cubicBezTo>
                    <a:cubicBezTo>
                      <a:pt x="3752101" y="1483124"/>
                      <a:pt x="3743893" y="1490420"/>
                      <a:pt x="3741157" y="1499539"/>
                    </a:cubicBezTo>
                    <a:cubicBezTo>
                      <a:pt x="3738421" y="1507747"/>
                      <a:pt x="3618953" y="2015713"/>
                      <a:pt x="3475774" y="2627644"/>
                    </a:cubicBezTo>
                    <a:cubicBezTo>
                      <a:pt x="3331683" y="3239575"/>
                      <a:pt x="3212216" y="3747541"/>
                      <a:pt x="3210392" y="3756661"/>
                    </a:cubicBezTo>
                    <a:cubicBezTo>
                      <a:pt x="3205832" y="3771252"/>
                      <a:pt x="3134698" y="3772164"/>
                      <a:pt x="1884390" y="3772164"/>
                    </a:cubicBezTo>
                    <a:cubicBezTo>
                      <a:pt x="634082" y="3772164"/>
                      <a:pt x="562948" y="3771252"/>
                      <a:pt x="558388" y="3756661"/>
                    </a:cubicBezTo>
                    <a:close/>
                    <a:moveTo>
                      <a:pt x="3230455" y="2493585"/>
                    </a:moveTo>
                    <a:lnTo>
                      <a:pt x="3468479" y="1483124"/>
                    </a:lnTo>
                    <a:lnTo>
                      <a:pt x="2879347" y="1481300"/>
                    </a:lnTo>
                    <a:lnTo>
                      <a:pt x="2290216" y="1478564"/>
                    </a:lnTo>
                    <a:lnTo>
                      <a:pt x="2285656" y="1373688"/>
                    </a:lnTo>
                    <a:cubicBezTo>
                      <a:pt x="2282008" y="1285227"/>
                      <a:pt x="2277448" y="1263340"/>
                      <a:pt x="2260121" y="1235069"/>
                    </a:cubicBezTo>
                    <a:cubicBezTo>
                      <a:pt x="2199019" y="1136576"/>
                      <a:pt x="2059488" y="1078210"/>
                      <a:pt x="1884390" y="1078210"/>
                    </a:cubicBezTo>
                    <a:cubicBezTo>
                      <a:pt x="1709292" y="1078210"/>
                      <a:pt x="1569761" y="1136576"/>
                      <a:pt x="1508659" y="1235069"/>
                    </a:cubicBezTo>
                    <a:cubicBezTo>
                      <a:pt x="1491332" y="1263340"/>
                      <a:pt x="1486772" y="1285227"/>
                      <a:pt x="1483124" y="1373688"/>
                    </a:cubicBezTo>
                    <a:lnTo>
                      <a:pt x="1478564" y="1478564"/>
                    </a:lnTo>
                    <a:lnTo>
                      <a:pt x="889433" y="1481300"/>
                    </a:lnTo>
                    <a:lnTo>
                      <a:pt x="300301" y="1483124"/>
                    </a:lnTo>
                    <a:lnTo>
                      <a:pt x="536501" y="2484465"/>
                    </a:lnTo>
                    <a:cubicBezTo>
                      <a:pt x="666001" y="3034382"/>
                      <a:pt x="773613" y="3490366"/>
                      <a:pt x="776349" y="3496750"/>
                    </a:cubicBezTo>
                    <a:cubicBezTo>
                      <a:pt x="779085" y="3505869"/>
                      <a:pt x="1006165" y="3507693"/>
                      <a:pt x="1886214" y="3505869"/>
                    </a:cubicBezTo>
                    <a:lnTo>
                      <a:pt x="2992431" y="3503133"/>
                    </a:lnTo>
                    <a:lnTo>
                      <a:pt x="3230455" y="2493585"/>
                    </a:lnTo>
                    <a:close/>
                    <a:moveTo>
                      <a:pt x="1257868" y="1135664"/>
                    </a:moveTo>
                    <a:cubicBezTo>
                      <a:pt x="1319882" y="1005253"/>
                      <a:pt x="1431142" y="914968"/>
                      <a:pt x="1599856" y="857514"/>
                    </a:cubicBezTo>
                    <a:cubicBezTo>
                      <a:pt x="1723884" y="815563"/>
                      <a:pt x="1853383" y="800972"/>
                      <a:pt x="1981971" y="816475"/>
                    </a:cubicBezTo>
                    <a:cubicBezTo>
                      <a:pt x="2239146" y="846570"/>
                      <a:pt x="2427923" y="959654"/>
                      <a:pt x="2510912" y="1135664"/>
                    </a:cubicBezTo>
                    <a:lnTo>
                      <a:pt x="2545567" y="1208622"/>
                    </a:lnTo>
                    <a:lnTo>
                      <a:pt x="3027086" y="1209534"/>
                    </a:lnTo>
                    <a:lnTo>
                      <a:pt x="3507693" y="1209534"/>
                    </a:lnTo>
                    <a:lnTo>
                      <a:pt x="3505869" y="738046"/>
                    </a:lnTo>
                    <a:lnTo>
                      <a:pt x="3503133" y="265647"/>
                    </a:lnTo>
                    <a:lnTo>
                      <a:pt x="1884390" y="265647"/>
                    </a:lnTo>
                    <a:lnTo>
                      <a:pt x="265647" y="265647"/>
                    </a:lnTo>
                    <a:lnTo>
                      <a:pt x="262911" y="738046"/>
                    </a:lnTo>
                    <a:lnTo>
                      <a:pt x="261087" y="1209534"/>
                    </a:lnTo>
                    <a:lnTo>
                      <a:pt x="741694" y="1209534"/>
                    </a:lnTo>
                    <a:lnTo>
                      <a:pt x="1223213" y="1208622"/>
                    </a:lnTo>
                    <a:lnTo>
                      <a:pt x="1257868" y="1135664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orma Livre: Forma 259">
                <a:extLst>
                  <a:ext uri="{FF2B5EF4-FFF2-40B4-BE49-F238E27FC236}">
                    <a16:creationId xmlns:a16="http://schemas.microsoft.com/office/drawing/2014/main" id="{C0A3C5F2-B21B-5D43-C750-F051674A187A}"/>
                  </a:ext>
                </a:extLst>
              </p:cNvPr>
              <p:cNvSpPr/>
              <p:nvPr/>
            </p:nvSpPr>
            <p:spPr>
              <a:xfrm flipV="1">
                <a:off x="11523085" y="1312958"/>
                <a:ext cx="1625127" cy="269030"/>
              </a:xfrm>
              <a:custGeom>
                <a:avLst/>
                <a:gdLst>
                  <a:gd name="connsiteX0" fmla="*/ -648 w 1625127"/>
                  <a:gd name="connsiteY0" fmla="*/ 130122 h 269030"/>
                  <a:gd name="connsiteX1" fmla="*/ 2088 w 1625127"/>
                  <a:gd name="connsiteY1" fmla="*/ -4850 h 269030"/>
                  <a:gd name="connsiteX2" fmla="*/ 809180 w 1625127"/>
                  <a:gd name="connsiteY2" fmla="*/ -4850 h 269030"/>
                  <a:gd name="connsiteX3" fmla="*/ 1616271 w 1625127"/>
                  <a:gd name="connsiteY3" fmla="*/ -4850 h 269030"/>
                  <a:gd name="connsiteX4" fmla="*/ 1619007 w 1625127"/>
                  <a:gd name="connsiteY4" fmla="*/ 130122 h 269030"/>
                  <a:gd name="connsiteX5" fmla="*/ 1621743 w 1625127"/>
                  <a:gd name="connsiteY5" fmla="*/ 264181 h 269030"/>
                  <a:gd name="connsiteX6" fmla="*/ 809180 w 1625127"/>
                  <a:gd name="connsiteY6" fmla="*/ 264181 h 269030"/>
                  <a:gd name="connsiteX7" fmla="*/ -3384 w 1625127"/>
                  <a:gd name="connsiteY7" fmla="*/ 264181 h 269030"/>
                  <a:gd name="connsiteX8" fmla="*/ -648 w 1625127"/>
                  <a:gd name="connsiteY8" fmla="*/ 130122 h 269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5127" h="269030">
                    <a:moveTo>
                      <a:pt x="-648" y="130122"/>
                    </a:moveTo>
                    <a:lnTo>
                      <a:pt x="2088" y="-4850"/>
                    </a:lnTo>
                    <a:lnTo>
                      <a:pt x="809180" y="-4850"/>
                    </a:lnTo>
                    <a:lnTo>
                      <a:pt x="1616271" y="-4850"/>
                    </a:lnTo>
                    <a:lnTo>
                      <a:pt x="1619007" y="130122"/>
                    </a:lnTo>
                    <a:lnTo>
                      <a:pt x="1621743" y="264181"/>
                    </a:lnTo>
                    <a:lnTo>
                      <a:pt x="809180" y="264181"/>
                    </a:lnTo>
                    <a:lnTo>
                      <a:pt x="-3384" y="264181"/>
                    </a:lnTo>
                    <a:lnTo>
                      <a:pt x="-648" y="130122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orma Livre: Forma 260">
                <a:extLst>
                  <a:ext uri="{FF2B5EF4-FFF2-40B4-BE49-F238E27FC236}">
                    <a16:creationId xmlns:a16="http://schemas.microsoft.com/office/drawing/2014/main" id="{9F696895-B6BE-8249-31D6-8BA27849D8E5}"/>
                  </a:ext>
                </a:extLst>
              </p:cNvPr>
              <p:cNvSpPr/>
              <p:nvPr/>
            </p:nvSpPr>
            <p:spPr>
              <a:xfrm flipV="1">
                <a:off x="11388668" y="1852217"/>
                <a:ext cx="1890867" cy="267832"/>
              </a:xfrm>
              <a:custGeom>
                <a:avLst/>
                <a:gdLst>
                  <a:gd name="connsiteX0" fmla="*/ -1201 w 1890867"/>
                  <a:gd name="connsiteY0" fmla="*/ 252975 h 267832"/>
                  <a:gd name="connsiteX1" fmla="*/ -3025 w 1890867"/>
                  <a:gd name="connsiteY1" fmla="*/ 118004 h 267832"/>
                  <a:gd name="connsiteX2" fmla="*/ -289 w 1890867"/>
                  <a:gd name="connsiteY2" fmla="*/ -4200 h 267832"/>
                  <a:gd name="connsiteX3" fmla="*/ 943598 w 1890867"/>
                  <a:gd name="connsiteY3" fmla="*/ -4200 h 267832"/>
                  <a:gd name="connsiteX4" fmla="*/ 1887485 w 1890867"/>
                  <a:gd name="connsiteY4" fmla="*/ -4200 h 267832"/>
                  <a:gd name="connsiteX5" fmla="*/ 1887485 w 1890867"/>
                  <a:gd name="connsiteY5" fmla="*/ 128035 h 267832"/>
                  <a:gd name="connsiteX6" fmla="*/ 1887485 w 1890867"/>
                  <a:gd name="connsiteY6" fmla="*/ 260271 h 267832"/>
                  <a:gd name="connsiteX7" fmla="*/ 945422 w 1890867"/>
                  <a:gd name="connsiteY7" fmla="*/ 263007 h 267832"/>
                  <a:gd name="connsiteX8" fmla="*/ -1201 w 1890867"/>
                  <a:gd name="connsiteY8" fmla="*/ 252975 h 26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0867" h="267832">
                    <a:moveTo>
                      <a:pt x="-1201" y="252975"/>
                    </a:moveTo>
                    <a:cubicBezTo>
                      <a:pt x="-3025" y="246591"/>
                      <a:pt x="-3937" y="185489"/>
                      <a:pt x="-3025" y="118004"/>
                    </a:cubicBezTo>
                    <a:lnTo>
                      <a:pt x="-289" y="-4200"/>
                    </a:lnTo>
                    <a:lnTo>
                      <a:pt x="943598" y="-4200"/>
                    </a:lnTo>
                    <a:lnTo>
                      <a:pt x="1887485" y="-4200"/>
                    </a:lnTo>
                    <a:lnTo>
                      <a:pt x="1887485" y="128035"/>
                    </a:lnTo>
                    <a:lnTo>
                      <a:pt x="1887485" y="260271"/>
                    </a:lnTo>
                    <a:lnTo>
                      <a:pt x="945422" y="263007"/>
                    </a:lnTo>
                    <a:cubicBezTo>
                      <a:pt x="177545" y="264831"/>
                      <a:pt x="2447" y="263007"/>
                      <a:pt x="-1201" y="252975"/>
                    </a:cubicBez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orma Livre: Forma 261">
                <a:extLst>
                  <a:ext uri="{FF2B5EF4-FFF2-40B4-BE49-F238E27FC236}">
                    <a16:creationId xmlns:a16="http://schemas.microsoft.com/office/drawing/2014/main" id="{9DA81B44-CD62-9B3D-3625-14645D0A4B1D}"/>
                  </a:ext>
                </a:extLst>
              </p:cNvPr>
              <p:cNvSpPr/>
              <p:nvPr/>
            </p:nvSpPr>
            <p:spPr>
              <a:xfrm flipV="1">
                <a:off x="11259526" y="2389080"/>
                <a:ext cx="2152244" cy="273590"/>
              </a:xfrm>
              <a:custGeom>
                <a:avLst/>
                <a:gdLst>
                  <a:gd name="connsiteX0" fmla="*/ -3384 w 2152244"/>
                  <a:gd name="connsiteY0" fmla="*/ 133246 h 273590"/>
                  <a:gd name="connsiteX1" fmla="*/ -3384 w 2152244"/>
                  <a:gd name="connsiteY1" fmla="*/ -3549 h 273590"/>
                  <a:gd name="connsiteX2" fmla="*/ 1072738 w 2152244"/>
                  <a:gd name="connsiteY2" fmla="*/ -3549 h 273590"/>
                  <a:gd name="connsiteX3" fmla="*/ 2148861 w 2152244"/>
                  <a:gd name="connsiteY3" fmla="*/ -3549 h 273590"/>
                  <a:gd name="connsiteX4" fmla="*/ 2148861 w 2152244"/>
                  <a:gd name="connsiteY4" fmla="*/ 133246 h 273590"/>
                  <a:gd name="connsiteX5" fmla="*/ 2148861 w 2152244"/>
                  <a:gd name="connsiteY5" fmla="*/ 270041 h 273590"/>
                  <a:gd name="connsiteX6" fmla="*/ 1072738 w 2152244"/>
                  <a:gd name="connsiteY6" fmla="*/ 270041 h 273590"/>
                  <a:gd name="connsiteX7" fmla="*/ -3384 w 2152244"/>
                  <a:gd name="connsiteY7" fmla="*/ 270041 h 273590"/>
                  <a:gd name="connsiteX8" fmla="*/ -3384 w 2152244"/>
                  <a:gd name="connsiteY8" fmla="*/ 133246 h 273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2244" h="273590">
                    <a:moveTo>
                      <a:pt x="-3384" y="133246"/>
                    </a:moveTo>
                    <a:lnTo>
                      <a:pt x="-3384" y="-3549"/>
                    </a:lnTo>
                    <a:lnTo>
                      <a:pt x="1072738" y="-3549"/>
                    </a:lnTo>
                    <a:lnTo>
                      <a:pt x="2148861" y="-3549"/>
                    </a:lnTo>
                    <a:lnTo>
                      <a:pt x="2148861" y="133246"/>
                    </a:lnTo>
                    <a:lnTo>
                      <a:pt x="2148861" y="270041"/>
                    </a:lnTo>
                    <a:lnTo>
                      <a:pt x="1072738" y="270041"/>
                    </a:lnTo>
                    <a:lnTo>
                      <a:pt x="-3384" y="270041"/>
                    </a:lnTo>
                    <a:lnTo>
                      <a:pt x="-3384" y="133246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orma Livre: Forma 262">
                <a:extLst>
                  <a:ext uri="{FF2B5EF4-FFF2-40B4-BE49-F238E27FC236}">
                    <a16:creationId xmlns:a16="http://schemas.microsoft.com/office/drawing/2014/main" id="{BD1D60A7-B122-A43F-5D2B-7BD3BAE6EE9A}"/>
                  </a:ext>
                </a:extLst>
              </p:cNvPr>
              <p:cNvSpPr/>
              <p:nvPr/>
            </p:nvSpPr>
            <p:spPr>
              <a:xfrm flipV="1">
                <a:off x="11797587" y="3875588"/>
                <a:ext cx="1076122" cy="273590"/>
              </a:xfrm>
              <a:custGeom>
                <a:avLst/>
                <a:gdLst>
                  <a:gd name="connsiteX0" fmla="*/ -3384 w 1076122"/>
                  <a:gd name="connsiteY0" fmla="*/ 135039 h 273590"/>
                  <a:gd name="connsiteX1" fmla="*/ -3384 w 1076122"/>
                  <a:gd name="connsiteY1" fmla="*/ -1756 h 273590"/>
                  <a:gd name="connsiteX2" fmla="*/ 534677 w 1076122"/>
                  <a:gd name="connsiteY2" fmla="*/ -1756 h 273590"/>
                  <a:gd name="connsiteX3" fmla="*/ 1072738 w 1076122"/>
                  <a:gd name="connsiteY3" fmla="*/ -1756 h 273590"/>
                  <a:gd name="connsiteX4" fmla="*/ 1072738 w 1076122"/>
                  <a:gd name="connsiteY4" fmla="*/ 135039 h 273590"/>
                  <a:gd name="connsiteX5" fmla="*/ 1072738 w 1076122"/>
                  <a:gd name="connsiteY5" fmla="*/ 271834 h 273590"/>
                  <a:gd name="connsiteX6" fmla="*/ 534677 w 1076122"/>
                  <a:gd name="connsiteY6" fmla="*/ 271834 h 273590"/>
                  <a:gd name="connsiteX7" fmla="*/ -3384 w 1076122"/>
                  <a:gd name="connsiteY7" fmla="*/ 271834 h 273590"/>
                  <a:gd name="connsiteX8" fmla="*/ -3384 w 1076122"/>
                  <a:gd name="connsiteY8" fmla="*/ 135039 h 273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6122" h="273590">
                    <a:moveTo>
                      <a:pt x="-3384" y="135039"/>
                    </a:moveTo>
                    <a:lnTo>
                      <a:pt x="-3384" y="-1756"/>
                    </a:lnTo>
                    <a:lnTo>
                      <a:pt x="534677" y="-1756"/>
                    </a:lnTo>
                    <a:lnTo>
                      <a:pt x="1072738" y="-1756"/>
                    </a:lnTo>
                    <a:lnTo>
                      <a:pt x="1072738" y="135039"/>
                    </a:lnTo>
                    <a:lnTo>
                      <a:pt x="1072738" y="271834"/>
                    </a:lnTo>
                    <a:lnTo>
                      <a:pt x="534677" y="271834"/>
                    </a:lnTo>
                    <a:lnTo>
                      <a:pt x="-3384" y="271834"/>
                    </a:lnTo>
                    <a:lnTo>
                      <a:pt x="-3384" y="135039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4" name="Gráfico 256">
              <a:extLst>
                <a:ext uri="{FF2B5EF4-FFF2-40B4-BE49-F238E27FC236}">
                  <a16:creationId xmlns:a16="http://schemas.microsoft.com/office/drawing/2014/main" id="{6698C5FF-7E18-68AB-DCC8-9C2FF6CE194A}"/>
                </a:ext>
              </a:extLst>
            </p:cNvPr>
            <p:cNvSpPr/>
            <p:nvPr/>
          </p:nvSpPr>
          <p:spPr>
            <a:xfrm flipV="1">
              <a:off x="5385663" y="2035492"/>
              <a:ext cx="691741" cy="480093"/>
            </a:xfrm>
            <a:custGeom>
              <a:avLst/>
              <a:gdLst>
                <a:gd name="connsiteX0" fmla="*/ 3680609 w 4321459"/>
                <a:gd name="connsiteY0" fmla="*/ 2989303 h 2999248"/>
                <a:gd name="connsiteX1" fmla="*/ 3584853 w 4321459"/>
                <a:gd name="connsiteY1" fmla="*/ 2921817 h 2999248"/>
                <a:gd name="connsiteX2" fmla="*/ 3562965 w 4321459"/>
                <a:gd name="connsiteY2" fmla="*/ 2761311 h 2999248"/>
                <a:gd name="connsiteX3" fmla="*/ 3560230 w 4321459"/>
                <a:gd name="connsiteY3" fmla="*/ 2624516 h 2999248"/>
                <a:gd name="connsiteX4" fmla="*/ 2281650 w 4321459"/>
                <a:gd name="connsiteY4" fmla="*/ 2622692 h 2999248"/>
                <a:gd name="connsiteX5" fmla="*/ 1003071 w 4321459"/>
                <a:gd name="connsiteY5" fmla="*/ 2619956 h 2999248"/>
                <a:gd name="connsiteX6" fmla="*/ 961120 w 4321459"/>
                <a:gd name="connsiteY6" fmla="*/ 2600804 h 2999248"/>
                <a:gd name="connsiteX7" fmla="*/ 482337 w 4321459"/>
                <a:gd name="connsiteY7" fmla="*/ 2184035 h 2999248"/>
                <a:gd name="connsiteX8" fmla="*/ 22705 w 4321459"/>
                <a:gd name="connsiteY8" fmla="*/ 1743554 h 2999248"/>
                <a:gd name="connsiteX9" fmla="*/ -94 w 4321459"/>
                <a:gd name="connsiteY9" fmla="*/ 1698868 h 2999248"/>
                <a:gd name="connsiteX10" fmla="*/ -2830 w 4321459"/>
                <a:gd name="connsiteY10" fmla="*/ 1356880 h 2999248"/>
                <a:gd name="connsiteX11" fmla="*/ 4466 w 4321459"/>
                <a:gd name="connsiteY11" fmla="*/ 974765 h 2999248"/>
                <a:gd name="connsiteX12" fmla="*/ 482337 w 4321459"/>
                <a:gd name="connsiteY12" fmla="*/ 62797 h 2999248"/>
                <a:gd name="connsiteX13" fmla="*/ 737688 w 4321459"/>
                <a:gd name="connsiteY13" fmla="*/ 19935 h 2999248"/>
                <a:gd name="connsiteX14" fmla="*/ 889075 w 4321459"/>
                <a:gd name="connsiteY14" fmla="*/ 157642 h 2999248"/>
                <a:gd name="connsiteX15" fmla="*/ 930113 w 4321459"/>
                <a:gd name="connsiteY15" fmla="*/ 468623 h 2999248"/>
                <a:gd name="connsiteX16" fmla="*/ 784199 w 4321459"/>
                <a:gd name="connsiteY16" fmla="*/ 814259 h 2999248"/>
                <a:gd name="connsiteX17" fmla="*/ 665643 w 4321459"/>
                <a:gd name="connsiteY17" fmla="*/ 1219173 h 2999248"/>
                <a:gd name="connsiteX18" fmla="*/ 1197320 w 4321459"/>
                <a:gd name="connsiteY18" fmla="*/ 1666037 h 2999248"/>
                <a:gd name="connsiteX19" fmla="*/ 1670632 w 4321459"/>
                <a:gd name="connsiteY19" fmla="*/ 1584872 h 2999248"/>
                <a:gd name="connsiteX20" fmla="*/ 2066426 w 4321459"/>
                <a:gd name="connsiteY20" fmla="*/ 1476348 h 2999248"/>
                <a:gd name="connsiteX21" fmla="*/ 2087401 w 4321459"/>
                <a:gd name="connsiteY21" fmla="*/ 1262035 h 2999248"/>
                <a:gd name="connsiteX22" fmla="*/ 2003500 w 4321459"/>
                <a:gd name="connsiteY22" fmla="*/ 1187254 h 2999248"/>
                <a:gd name="connsiteX23" fmla="*/ 1617737 w 4321459"/>
                <a:gd name="connsiteY23" fmla="*/ 800579 h 2999248"/>
                <a:gd name="connsiteX24" fmla="*/ 1420752 w 4321459"/>
                <a:gd name="connsiteY24" fmla="*/ 385634 h 2999248"/>
                <a:gd name="connsiteX25" fmla="*/ 1604058 w 4321459"/>
                <a:gd name="connsiteY25" fmla="*/ 16287 h 2999248"/>
                <a:gd name="connsiteX26" fmla="*/ 1807427 w 4321459"/>
                <a:gd name="connsiteY26" fmla="*/ 70093 h 2999248"/>
                <a:gd name="connsiteX27" fmla="*/ 2003500 w 4321459"/>
                <a:gd name="connsiteY27" fmla="*/ 260694 h 2999248"/>
                <a:gd name="connsiteX28" fmla="*/ 2064602 w 4321459"/>
                <a:gd name="connsiteY28" fmla="*/ 311764 h 2999248"/>
                <a:gd name="connsiteX29" fmla="*/ 2500523 w 4321459"/>
                <a:gd name="connsiteY29" fmla="*/ 459503 h 2999248"/>
                <a:gd name="connsiteX30" fmla="*/ 2951947 w 4321459"/>
                <a:gd name="connsiteY30" fmla="*/ 614538 h 2999248"/>
                <a:gd name="connsiteX31" fmla="*/ 3275695 w 4321459"/>
                <a:gd name="connsiteY31" fmla="*/ 909104 h 2999248"/>
                <a:gd name="connsiteX32" fmla="*/ 3556582 w 4321459"/>
                <a:gd name="connsiteY32" fmla="*/ 1182694 h 2999248"/>
                <a:gd name="connsiteX33" fmla="*/ 3561141 w 4321459"/>
                <a:gd name="connsiteY33" fmla="*/ 1016716 h 2999248"/>
                <a:gd name="connsiteX34" fmla="*/ 3615860 w 4321459"/>
                <a:gd name="connsiteY34" fmla="*/ 787812 h 2999248"/>
                <a:gd name="connsiteX35" fmla="*/ 3944168 w 4321459"/>
                <a:gd name="connsiteY35" fmla="*/ 745861 h 2999248"/>
                <a:gd name="connsiteX36" fmla="*/ 4300748 w 4321459"/>
                <a:gd name="connsiteY36" fmla="*/ 841618 h 2999248"/>
                <a:gd name="connsiteX37" fmla="*/ 4318075 w 4321459"/>
                <a:gd name="connsiteY37" fmla="*/ 1872142 h 2999248"/>
                <a:gd name="connsiteX38" fmla="*/ 4300748 w 4321459"/>
                <a:gd name="connsiteY38" fmla="*/ 2904490 h 2999248"/>
                <a:gd name="connsiteX39" fmla="*/ 4244206 w 4321459"/>
                <a:gd name="connsiteY39" fmla="*/ 2968328 h 2999248"/>
                <a:gd name="connsiteX40" fmla="*/ 4205903 w 4321459"/>
                <a:gd name="connsiteY40" fmla="*/ 2993863 h 2999248"/>
                <a:gd name="connsiteX41" fmla="*/ 3958760 w 4321459"/>
                <a:gd name="connsiteY41" fmla="*/ 2995687 h 2999248"/>
                <a:gd name="connsiteX42" fmla="*/ 3680609 w 4321459"/>
                <a:gd name="connsiteY42" fmla="*/ 2989303 h 2999248"/>
                <a:gd name="connsiteX43" fmla="*/ 4209551 w 4321459"/>
                <a:gd name="connsiteY43" fmla="*/ 2880779 h 2999248"/>
                <a:gd name="connsiteX44" fmla="*/ 4226878 w 4321459"/>
                <a:gd name="connsiteY44" fmla="*/ 1872142 h 2999248"/>
                <a:gd name="connsiteX45" fmla="*/ 4209551 w 4321459"/>
                <a:gd name="connsiteY45" fmla="*/ 863505 h 2999248"/>
                <a:gd name="connsiteX46" fmla="*/ 4192223 w 4321459"/>
                <a:gd name="connsiteY46" fmla="*/ 841618 h 2999248"/>
                <a:gd name="connsiteX47" fmla="*/ 3946904 w 4321459"/>
                <a:gd name="connsiteY47" fmla="*/ 838882 h 2999248"/>
                <a:gd name="connsiteX48" fmla="*/ 3676961 w 4321459"/>
                <a:gd name="connsiteY48" fmla="*/ 855297 h 2999248"/>
                <a:gd name="connsiteX49" fmla="*/ 3652338 w 4321459"/>
                <a:gd name="connsiteY49" fmla="*/ 874449 h 2999248"/>
                <a:gd name="connsiteX50" fmla="*/ 3652338 w 4321459"/>
                <a:gd name="connsiteY50" fmla="*/ 1872142 h 2999248"/>
                <a:gd name="connsiteX51" fmla="*/ 3652338 w 4321459"/>
                <a:gd name="connsiteY51" fmla="*/ 2869835 h 2999248"/>
                <a:gd name="connsiteX52" fmla="*/ 3676961 w 4321459"/>
                <a:gd name="connsiteY52" fmla="*/ 2888986 h 2999248"/>
                <a:gd name="connsiteX53" fmla="*/ 3946904 w 4321459"/>
                <a:gd name="connsiteY53" fmla="*/ 2905402 h 2999248"/>
                <a:gd name="connsiteX54" fmla="*/ 4192223 w 4321459"/>
                <a:gd name="connsiteY54" fmla="*/ 2902666 h 2999248"/>
                <a:gd name="connsiteX55" fmla="*/ 4209551 w 4321459"/>
                <a:gd name="connsiteY55" fmla="*/ 2880779 h 2999248"/>
                <a:gd name="connsiteX56" fmla="*/ 3556582 w 4321459"/>
                <a:gd name="connsiteY56" fmla="*/ 1945099 h 2999248"/>
                <a:gd name="connsiteX57" fmla="*/ 3556582 w 4321459"/>
                <a:gd name="connsiteY57" fmla="*/ 1361440 h 2999248"/>
                <a:gd name="connsiteX58" fmla="*/ 3531959 w 4321459"/>
                <a:gd name="connsiteY58" fmla="*/ 1310370 h 2999248"/>
                <a:gd name="connsiteX59" fmla="*/ 3247424 w 4321459"/>
                <a:gd name="connsiteY59" fmla="*/ 1007596 h 2999248"/>
                <a:gd name="connsiteX60" fmla="*/ 2950123 w 4321459"/>
                <a:gd name="connsiteY60" fmla="*/ 723062 h 2999248"/>
                <a:gd name="connsiteX61" fmla="*/ 2491403 w 4321459"/>
                <a:gd name="connsiteY61" fmla="*/ 553436 h 2999248"/>
                <a:gd name="connsiteX62" fmla="*/ 2028123 w 4321459"/>
                <a:gd name="connsiteY62" fmla="*/ 393842 h 2999248"/>
                <a:gd name="connsiteX63" fmla="*/ 1863057 w 4321459"/>
                <a:gd name="connsiteY63" fmla="*/ 240631 h 2999248"/>
                <a:gd name="connsiteX64" fmla="*/ 1678839 w 4321459"/>
                <a:gd name="connsiteY64" fmla="*/ 103836 h 2999248"/>
                <a:gd name="connsiteX65" fmla="*/ 1517421 w 4321459"/>
                <a:gd name="connsiteY65" fmla="*/ 189561 h 2999248"/>
                <a:gd name="connsiteX66" fmla="*/ 1526541 w 4321459"/>
                <a:gd name="connsiteY66" fmla="*/ 435792 h 2999248"/>
                <a:gd name="connsiteX67" fmla="*/ 1690695 w 4321459"/>
                <a:gd name="connsiteY67" fmla="*/ 743125 h 2999248"/>
                <a:gd name="connsiteX68" fmla="*/ 2056394 w 4321459"/>
                <a:gd name="connsiteY68" fmla="*/ 1110649 h 2999248"/>
                <a:gd name="connsiteX69" fmla="*/ 2176774 w 4321459"/>
                <a:gd name="connsiteY69" fmla="*/ 1368736 h 2999248"/>
                <a:gd name="connsiteX70" fmla="*/ 2113848 w 4321459"/>
                <a:gd name="connsiteY70" fmla="*/ 1555689 h 2999248"/>
                <a:gd name="connsiteX71" fmla="*/ 1677927 w 4321459"/>
                <a:gd name="connsiteY71" fmla="*/ 1671509 h 2999248"/>
                <a:gd name="connsiteX72" fmla="*/ 1160841 w 4321459"/>
                <a:gd name="connsiteY72" fmla="*/ 1743554 h 2999248"/>
                <a:gd name="connsiteX73" fmla="*/ 612749 w 4321459"/>
                <a:gd name="connsiteY73" fmla="*/ 1298514 h 2999248"/>
                <a:gd name="connsiteX74" fmla="*/ 560766 w 4321459"/>
                <a:gd name="connsiteY74" fmla="*/ 1152599 h 2999248"/>
                <a:gd name="connsiteX75" fmla="*/ 693914 w 4321459"/>
                <a:gd name="connsiteY75" fmla="*/ 796932 h 2999248"/>
                <a:gd name="connsiteX76" fmla="*/ 840741 w 4321459"/>
                <a:gd name="connsiteY76" fmla="*/ 458591 h 2999248"/>
                <a:gd name="connsiteX77" fmla="*/ 839829 w 4321459"/>
                <a:gd name="connsiteY77" fmla="*/ 264342 h 2999248"/>
                <a:gd name="connsiteX78" fmla="*/ 660171 w 4321459"/>
                <a:gd name="connsiteY78" fmla="*/ 84684 h 2999248"/>
                <a:gd name="connsiteX79" fmla="*/ 552559 w 4321459"/>
                <a:gd name="connsiteY79" fmla="*/ 120251 h 2999248"/>
                <a:gd name="connsiteX80" fmla="*/ 311799 w 4321459"/>
                <a:gd name="connsiteY80" fmla="*/ 559820 h 2999248"/>
                <a:gd name="connsiteX81" fmla="*/ 91103 w 4321459"/>
                <a:gd name="connsiteY81" fmla="*/ 978413 h 2999248"/>
                <a:gd name="connsiteX82" fmla="*/ 88367 w 4321459"/>
                <a:gd name="connsiteY82" fmla="*/ 1315841 h 2999248"/>
                <a:gd name="connsiteX83" fmla="*/ 100222 w 4321459"/>
                <a:gd name="connsiteY83" fmla="*/ 1691572 h 2999248"/>
                <a:gd name="connsiteX84" fmla="*/ 547999 w 4321459"/>
                <a:gd name="connsiteY84" fmla="*/ 2122021 h 2999248"/>
                <a:gd name="connsiteX85" fmla="*/ 1010367 w 4321459"/>
                <a:gd name="connsiteY85" fmla="*/ 2523287 h 2999248"/>
                <a:gd name="connsiteX86" fmla="*/ 2298066 w 4321459"/>
                <a:gd name="connsiteY86" fmla="*/ 2530583 h 2999248"/>
                <a:gd name="connsiteX87" fmla="*/ 3556582 w 4321459"/>
                <a:gd name="connsiteY87" fmla="*/ 2528759 h 2999248"/>
                <a:gd name="connsiteX88" fmla="*/ 3556582 w 4321459"/>
                <a:gd name="connsiteY88" fmla="*/ 1945099 h 299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321459" h="2999248">
                  <a:moveTo>
                    <a:pt x="3680609" y="2989303"/>
                  </a:moveTo>
                  <a:cubicBezTo>
                    <a:pt x="3644131" y="2981095"/>
                    <a:pt x="3610388" y="2956472"/>
                    <a:pt x="3584853" y="2921817"/>
                  </a:cubicBezTo>
                  <a:cubicBezTo>
                    <a:pt x="3567525" y="2899930"/>
                    <a:pt x="3565701" y="2881691"/>
                    <a:pt x="3562965" y="2761311"/>
                  </a:cubicBezTo>
                  <a:lnTo>
                    <a:pt x="3560230" y="2624516"/>
                  </a:lnTo>
                  <a:lnTo>
                    <a:pt x="2281650" y="2622692"/>
                  </a:lnTo>
                  <a:lnTo>
                    <a:pt x="1003071" y="2619956"/>
                  </a:lnTo>
                  <a:lnTo>
                    <a:pt x="961120" y="2600804"/>
                  </a:lnTo>
                  <a:cubicBezTo>
                    <a:pt x="932849" y="2588037"/>
                    <a:pt x="773255" y="2448506"/>
                    <a:pt x="482337" y="2184035"/>
                  </a:cubicBezTo>
                  <a:cubicBezTo>
                    <a:pt x="130317" y="1864846"/>
                    <a:pt x="40945" y="1779121"/>
                    <a:pt x="22705" y="1743554"/>
                  </a:cubicBezTo>
                  <a:lnTo>
                    <a:pt x="-94" y="1698868"/>
                  </a:lnTo>
                  <a:lnTo>
                    <a:pt x="-2830" y="1356880"/>
                  </a:lnTo>
                  <a:cubicBezTo>
                    <a:pt x="-4654" y="1129800"/>
                    <a:pt x="-1918" y="1001212"/>
                    <a:pt x="4466" y="974765"/>
                  </a:cubicBezTo>
                  <a:cubicBezTo>
                    <a:pt x="18145" y="920047"/>
                    <a:pt x="447682" y="101100"/>
                    <a:pt x="482337" y="62797"/>
                  </a:cubicBezTo>
                  <a:cubicBezTo>
                    <a:pt x="545263" y="-5600"/>
                    <a:pt x="650139" y="-22928"/>
                    <a:pt x="737688" y="19935"/>
                  </a:cubicBezTo>
                  <a:cubicBezTo>
                    <a:pt x="786023" y="43646"/>
                    <a:pt x="855332" y="106572"/>
                    <a:pt x="889075" y="157642"/>
                  </a:cubicBezTo>
                  <a:cubicBezTo>
                    <a:pt x="938321" y="231511"/>
                    <a:pt x="957473" y="376514"/>
                    <a:pt x="930113" y="468623"/>
                  </a:cubicBezTo>
                  <a:cubicBezTo>
                    <a:pt x="922818" y="493246"/>
                    <a:pt x="857156" y="649193"/>
                    <a:pt x="784199" y="814259"/>
                  </a:cubicBezTo>
                  <a:cubicBezTo>
                    <a:pt x="644667" y="1132536"/>
                    <a:pt x="635548" y="1161719"/>
                    <a:pt x="665643" y="1219173"/>
                  </a:cubicBezTo>
                  <a:cubicBezTo>
                    <a:pt x="677498" y="1242884"/>
                    <a:pt x="1153546" y="1642326"/>
                    <a:pt x="1197320" y="1666037"/>
                  </a:cubicBezTo>
                  <a:cubicBezTo>
                    <a:pt x="1233799" y="1685188"/>
                    <a:pt x="1292165" y="1675157"/>
                    <a:pt x="1670632" y="1584872"/>
                  </a:cubicBezTo>
                  <a:cubicBezTo>
                    <a:pt x="1960637" y="1515562"/>
                    <a:pt x="2055482" y="1489115"/>
                    <a:pt x="2066426" y="1476348"/>
                  </a:cubicBezTo>
                  <a:cubicBezTo>
                    <a:pt x="2081017" y="1458108"/>
                    <a:pt x="2097433" y="1288482"/>
                    <a:pt x="2087401" y="1262035"/>
                  </a:cubicBezTo>
                  <a:cubicBezTo>
                    <a:pt x="2084665" y="1254740"/>
                    <a:pt x="2047274" y="1221909"/>
                    <a:pt x="2003500" y="1187254"/>
                  </a:cubicBezTo>
                  <a:cubicBezTo>
                    <a:pt x="1900448" y="1106089"/>
                    <a:pt x="1681575" y="887216"/>
                    <a:pt x="1617737" y="800579"/>
                  </a:cubicBezTo>
                  <a:cubicBezTo>
                    <a:pt x="1506477" y="650105"/>
                    <a:pt x="1445375" y="521517"/>
                    <a:pt x="1420752" y="385634"/>
                  </a:cubicBezTo>
                  <a:cubicBezTo>
                    <a:pt x="1386098" y="190473"/>
                    <a:pt x="1456319" y="50030"/>
                    <a:pt x="1604058" y="16287"/>
                  </a:cubicBezTo>
                  <a:cubicBezTo>
                    <a:pt x="1671544" y="1695"/>
                    <a:pt x="1731733" y="17199"/>
                    <a:pt x="1807427" y="70093"/>
                  </a:cubicBezTo>
                  <a:cubicBezTo>
                    <a:pt x="1863057" y="110220"/>
                    <a:pt x="1897712" y="143050"/>
                    <a:pt x="2003500" y="260694"/>
                  </a:cubicBezTo>
                  <a:cubicBezTo>
                    <a:pt x="2022651" y="281670"/>
                    <a:pt x="2050010" y="304469"/>
                    <a:pt x="2064602" y="311764"/>
                  </a:cubicBezTo>
                  <a:cubicBezTo>
                    <a:pt x="2079193" y="319972"/>
                    <a:pt x="2275266" y="386546"/>
                    <a:pt x="2500523" y="459503"/>
                  </a:cubicBezTo>
                  <a:cubicBezTo>
                    <a:pt x="2724867" y="532461"/>
                    <a:pt x="2928236" y="602682"/>
                    <a:pt x="2951947" y="614538"/>
                  </a:cubicBezTo>
                  <a:cubicBezTo>
                    <a:pt x="2980218" y="629129"/>
                    <a:pt x="3088742" y="727622"/>
                    <a:pt x="3275695" y="909104"/>
                  </a:cubicBezTo>
                  <a:lnTo>
                    <a:pt x="3556582" y="1182694"/>
                  </a:lnTo>
                  <a:lnTo>
                    <a:pt x="3561141" y="1016716"/>
                  </a:lnTo>
                  <a:cubicBezTo>
                    <a:pt x="3565701" y="839794"/>
                    <a:pt x="3568437" y="827938"/>
                    <a:pt x="3615860" y="787812"/>
                  </a:cubicBezTo>
                  <a:cubicBezTo>
                    <a:pt x="3660546" y="750421"/>
                    <a:pt x="3697025" y="745861"/>
                    <a:pt x="3944168" y="745861"/>
                  </a:cubicBezTo>
                  <a:cubicBezTo>
                    <a:pt x="4233262" y="746773"/>
                    <a:pt x="4260621" y="754069"/>
                    <a:pt x="4300748" y="841618"/>
                  </a:cubicBezTo>
                  <a:cubicBezTo>
                    <a:pt x="4317163" y="876273"/>
                    <a:pt x="4318075" y="926431"/>
                    <a:pt x="4318075" y="1872142"/>
                  </a:cubicBezTo>
                  <a:cubicBezTo>
                    <a:pt x="4318075" y="2828796"/>
                    <a:pt x="4317163" y="2868011"/>
                    <a:pt x="4300748" y="2904490"/>
                  </a:cubicBezTo>
                  <a:cubicBezTo>
                    <a:pt x="4289804" y="2928201"/>
                    <a:pt x="4268829" y="2951912"/>
                    <a:pt x="4244206" y="2968328"/>
                  </a:cubicBezTo>
                  <a:lnTo>
                    <a:pt x="4205903" y="2993863"/>
                  </a:lnTo>
                  <a:lnTo>
                    <a:pt x="3958760" y="2995687"/>
                  </a:lnTo>
                  <a:cubicBezTo>
                    <a:pt x="3822876" y="2996599"/>
                    <a:pt x="3697937" y="2993863"/>
                    <a:pt x="3680609" y="2989303"/>
                  </a:cubicBezTo>
                  <a:close/>
                  <a:moveTo>
                    <a:pt x="4209551" y="2880779"/>
                  </a:moveTo>
                  <a:cubicBezTo>
                    <a:pt x="4225966" y="2859803"/>
                    <a:pt x="4226878" y="2830620"/>
                    <a:pt x="4226878" y="1872142"/>
                  </a:cubicBezTo>
                  <a:cubicBezTo>
                    <a:pt x="4226878" y="913663"/>
                    <a:pt x="4225966" y="884480"/>
                    <a:pt x="4209551" y="863505"/>
                  </a:cubicBezTo>
                  <a:lnTo>
                    <a:pt x="4192223" y="841618"/>
                  </a:lnTo>
                  <a:lnTo>
                    <a:pt x="3946904" y="838882"/>
                  </a:lnTo>
                  <a:cubicBezTo>
                    <a:pt x="3708880" y="836146"/>
                    <a:pt x="3700673" y="837058"/>
                    <a:pt x="3676961" y="855297"/>
                  </a:cubicBezTo>
                  <a:lnTo>
                    <a:pt x="3652338" y="874449"/>
                  </a:lnTo>
                  <a:lnTo>
                    <a:pt x="3652338" y="1872142"/>
                  </a:lnTo>
                  <a:lnTo>
                    <a:pt x="3652338" y="2869835"/>
                  </a:lnTo>
                  <a:lnTo>
                    <a:pt x="3676961" y="2888986"/>
                  </a:lnTo>
                  <a:cubicBezTo>
                    <a:pt x="3700673" y="2907226"/>
                    <a:pt x="3708880" y="2908138"/>
                    <a:pt x="3946904" y="2905402"/>
                  </a:cubicBezTo>
                  <a:lnTo>
                    <a:pt x="4192223" y="2902666"/>
                  </a:lnTo>
                  <a:lnTo>
                    <a:pt x="4209551" y="2880779"/>
                  </a:lnTo>
                  <a:close/>
                  <a:moveTo>
                    <a:pt x="3556582" y="1945099"/>
                  </a:moveTo>
                  <a:lnTo>
                    <a:pt x="3556582" y="1361440"/>
                  </a:lnTo>
                  <a:lnTo>
                    <a:pt x="3531959" y="1310370"/>
                  </a:lnTo>
                  <a:cubicBezTo>
                    <a:pt x="3510983" y="1269331"/>
                    <a:pt x="3458089" y="1212789"/>
                    <a:pt x="3247424" y="1007596"/>
                  </a:cubicBezTo>
                  <a:cubicBezTo>
                    <a:pt x="3105157" y="868065"/>
                    <a:pt x="2971098" y="740389"/>
                    <a:pt x="2950123" y="723062"/>
                  </a:cubicBezTo>
                  <a:cubicBezTo>
                    <a:pt x="2917292" y="695703"/>
                    <a:pt x="2854366" y="671992"/>
                    <a:pt x="2491403" y="553436"/>
                  </a:cubicBezTo>
                  <a:cubicBezTo>
                    <a:pt x="2259763" y="477743"/>
                    <a:pt x="2050922" y="405697"/>
                    <a:pt x="2028123" y="393842"/>
                  </a:cubicBezTo>
                  <a:cubicBezTo>
                    <a:pt x="1986173" y="372866"/>
                    <a:pt x="1963373" y="351891"/>
                    <a:pt x="1863057" y="240631"/>
                  </a:cubicBezTo>
                  <a:cubicBezTo>
                    <a:pt x="1801043" y="171321"/>
                    <a:pt x="1719878" y="111131"/>
                    <a:pt x="1678839" y="103836"/>
                  </a:cubicBezTo>
                  <a:cubicBezTo>
                    <a:pt x="1614090" y="91980"/>
                    <a:pt x="1552076" y="124811"/>
                    <a:pt x="1517421" y="189561"/>
                  </a:cubicBezTo>
                  <a:cubicBezTo>
                    <a:pt x="1497358" y="226951"/>
                    <a:pt x="1502829" y="356451"/>
                    <a:pt x="1526541" y="435792"/>
                  </a:cubicBezTo>
                  <a:cubicBezTo>
                    <a:pt x="1553900" y="526989"/>
                    <a:pt x="1617737" y="645545"/>
                    <a:pt x="1690695" y="743125"/>
                  </a:cubicBezTo>
                  <a:cubicBezTo>
                    <a:pt x="1765476" y="843442"/>
                    <a:pt x="1931454" y="1009420"/>
                    <a:pt x="2056394" y="1110649"/>
                  </a:cubicBezTo>
                  <a:cubicBezTo>
                    <a:pt x="2184070" y="1214613"/>
                    <a:pt x="2187718" y="1222821"/>
                    <a:pt x="2176774" y="1368736"/>
                  </a:cubicBezTo>
                  <a:cubicBezTo>
                    <a:pt x="2167654" y="1490027"/>
                    <a:pt x="2154887" y="1526506"/>
                    <a:pt x="2113848" y="1555689"/>
                  </a:cubicBezTo>
                  <a:cubicBezTo>
                    <a:pt x="2097433" y="1567545"/>
                    <a:pt x="1944222" y="1607671"/>
                    <a:pt x="1677927" y="1671509"/>
                  </a:cubicBezTo>
                  <a:cubicBezTo>
                    <a:pt x="1243831" y="1774561"/>
                    <a:pt x="1226503" y="1777297"/>
                    <a:pt x="1160841" y="1743554"/>
                  </a:cubicBezTo>
                  <a:cubicBezTo>
                    <a:pt x="1128011" y="1726227"/>
                    <a:pt x="639196" y="1329521"/>
                    <a:pt x="612749" y="1298514"/>
                  </a:cubicBezTo>
                  <a:cubicBezTo>
                    <a:pt x="579918" y="1260211"/>
                    <a:pt x="560766" y="1207317"/>
                    <a:pt x="560766" y="1152599"/>
                  </a:cubicBezTo>
                  <a:cubicBezTo>
                    <a:pt x="560766" y="1102441"/>
                    <a:pt x="570798" y="1075082"/>
                    <a:pt x="693914" y="796932"/>
                  </a:cubicBezTo>
                  <a:cubicBezTo>
                    <a:pt x="767783" y="630953"/>
                    <a:pt x="833445" y="478655"/>
                    <a:pt x="840741" y="458591"/>
                  </a:cubicBezTo>
                  <a:cubicBezTo>
                    <a:pt x="858068" y="411169"/>
                    <a:pt x="857156" y="313588"/>
                    <a:pt x="839829" y="264342"/>
                  </a:cubicBezTo>
                  <a:cubicBezTo>
                    <a:pt x="809734" y="181353"/>
                    <a:pt x="728569" y="99276"/>
                    <a:pt x="660171" y="84684"/>
                  </a:cubicBezTo>
                  <a:cubicBezTo>
                    <a:pt x="626428" y="77389"/>
                    <a:pt x="578094" y="92892"/>
                    <a:pt x="552559" y="120251"/>
                  </a:cubicBezTo>
                  <a:cubicBezTo>
                    <a:pt x="541615" y="131195"/>
                    <a:pt x="434003" y="329092"/>
                    <a:pt x="311799" y="559820"/>
                  </a:cubicBezTo>
                  <a:lnTo>
                    <a:pt x="91103" y="978413"/>
                  </a:lnTo>
                  <a:lnTo>
                    <a:pt x="88367" y="1315841"/>
                  </a:lnTo>
                  <a:cubicBezTo>
                    <a:pt x="86543" y="1605847"/>
                    <a:pt x="87455" y="1658741"/>
                    <a:pt x="100222" y="1691572"/>
                  </a:cubicBezTo>
                  <a:cubicBezTo>
                    <a:pt x="112078" y="1722579"/>
                    <a:pt x="185947" y="1793713"/>
                    <a:pt x="547999" y="2122021"/>
                  </a:cubicBezTo>
                  <a:cubicBezTo>
                    <a:pt x="831621" y="2378284"/>
                    <a:pt x="992127" y="2517815"/>
                    <a:pt x="1010367" y="2523287"/>
                  </a:cubicBezTo>
                  <a:cubicBezTo>
                    <a:pt x="1027694" y="2527847"/>
                    <a:pt x="1555724" y="2531495"/>
                    <a:pt x="2298066" y="2530583"/>
                  </a:cubicBezTo>
                  <a:lnTo>
                    <a:pt x="3556582" y="2528759"/>
                  </a:lnTo>
                  <a:lnTo>
                    <a:pt x="3556582" y="1945099"/>
                  </a:lnTo>
                  <a:close/>
                </a:path>
              </a:pathLst>
            </a:custGeom>
            <a:solidFill>
              <a:srgbClr val="1CADE4"/>
            </a:solidFill>
            <a:ln w="28575" cap="flat">
              <a:solidFill>
                <a:srgbClr val="1CADE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7" name="Gráfico 265">
            <a:extLst>
              <a:ext uri="{FF2B5EF4-FFF2-40B4-BE49-F238E27FC236}">
                <a16:creationId xmlns:a16="http://schemas.microsoft.com/office/drawing/2014/main" id="{C2808070-CF45-52AA-1D80-CD3CA1E75D42}"/>
              </a:ext>
            </a:extLst>
          </p:cNvPr>
          <p:cNvGrpSpPr/>
          <p:nvPr/>
        </p:nvGrpSpPr>
        <p:grpSpPr>
          <a:xfrm>
            <a:off x="5968153" y="5392669"/>
            <a:ext cx="594017" cy="451997"/>
            <a:chOff x="7097875" y="1646471"/>
            <a:chExt cx="3450887" cy="2625834"/>
          </a:xfrm>
          <a:solidFill>
            <a:srgbClr val="1CADE4"/>
          </a:solidFill>
        </p:grpSpPr>
        <p:sp>
          <p:nvSpPr>
            <p:cNvPr id="268" name="Forma Livre: Forma 267">
              <a:extLst>
                <a:ext uri="{FF2B5EF4-FFF2-40B4-BE49-F238E27FC236}">
                  <a16:creationId xmlns:a16="http://schemas.microsoft.com/office/drawing/2014/main" id="{253BBCA9-8683-C4AA-973D-1DE57A909DD4}"/>
                </a:ext>
              </a:extLst>
            </p:cNvPr>
            <p:cNvSpPr/>
            <p:nvPr/>
          </p:nvSpPr>
          <p:spPr>
            <a:xfrm flipV="1">
              <a:off x="7097875" y="1646471"/>
              <a:ext cx="610673" cy="738060"/>
            </a:xfrm>
            <a:custGeom>
              <a:avLst/>
              <a:gdLst>
                <a:gd name="connsiteX0" fmla="*/ 323590 w 610673"/>
                <a:gd name="connsiteY0" fmla="*/ 705901 h 738060"/>
                <a:gd name="connsiteX1" fmla="*/ 54559 w 610673"/>
                <a:gd name="connsiteY1" fmla="*/ 360265 h 738060"/>
                <a:gd name="connsiteX2" fmla="*/ 12609 w 610673"/>
                <a:gd name="connsiteY2" fmla="*/ 200671 h 738060"/>
                <a:gd name="connsiteX3" fmla="*/ -1983 w 610673"/>
                <a:gd name="connsiteY3" fmla="*/ 113122 h 738060"/>
                <a:gd name="connsiteX4" fmla="*/ 18993 w 610673"/>
                <a:gd name="connsiteY4" fmla="*/ 71171 h 738060"/>
                <a:gd name="connsiteX5" fmla="*/ 303527 w 610673"/>
                <a:gd name="connsiteY5" fmla="*/ -4522 h 738060"/>
                <a:gd name="connsiteX6" fmla="*/ 534255 w 610673"/>
                <a:gd name="connsiteY6" fmla="*/ 10069 h 738060"/>
                <a:gd name="connsiteX7" fmla="*/ 564350 w 610673"/>
                <a:gd name="connsiteY7" fmla="*/ 228942 h 738060"/>
                <a:gd name="connsiteX8" fmla="*/ 422995 w 610673"/>
                <a:gd name="connsiteY8" fmla="*/ 258125 h 738060"/>
                <a:gd name="connsiteX9" fmla="*/ 309911 w 610673"/>
                <a:gd name="connsiteY9" fmla="*/ 270892 h 738060"/>
                <a:gd name="connsiteX10" fmla="*/ 462209 w 610673"/>
                <a:gd name="connsiteY10" fmla="*/ 473349 h 738060"/>
                <a:gd name="connsiteX11" fmla="*/ 537903 w 610673"/>
                <a:gd name="connsiteY11" fmla="*/ 601025 h 738060"/>
                <a:gd name="connsiteX12" fmla="*/ 323590 w 610673"/>
                <a:gd name="connsiteY12" fmla="*/ 705901 h 73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0673" h="738060">
                  <a:moveTo>
                    <a:pt x="323590" y="705901"/>
                  </a:moveTo>
                  <a:cubicBezTo>
                    <a:pt x="220538" y="640239"/>
                    <a:pt x="106542" y="493412"/>
                    <a:pt x="54559" y="360265"/>
                  </a:cubicBezTo>
                  <a:cubicBezTo>
                    <a:pt x="39968" y="320139"/>
                    <a:pt x="20817" y="248093"/>
                    <a:pt x="12609" y="200671"/>
                  </a:cubicBezTo>
                  <a:lnTo>
                    <a:pt x="-1983" y="113122"/>
                  </a:lnTo>
                  <a:lnTo>
                    <a:pt x="18993" y="71171"/>
                  </a:lnTo>
                  <a:cubicBezTo>
                    <a:pt x="56383" y="38"/>
                    <a:pt x="71887" y="-4522"/>
                    <a:pt x="303527" y="-4522"/>
                  </a:cubicBezTo>
                  <a:cubicBezTo>
                    <a:pt x="468593" y="-4522"/>
                    <a:pt x="508720" y="-1786"/>
                    <a:pt x="534255" y="10069"/>
                  </a:cubicBezTo>
                  <a:cubicBezTo>
                    <a:pt x="619068" y="50196"/>
                    <a:pt x="634571" y="161456"/>
                    <a:pt x="564350" y="228942"/>
                  </a:cubicBezTo>
                  <a:cubicBezTo>
                    <a:pt x="536991" y="254477"/>
                    <a:pt x="534255" y="255389"/>
                    <a:pt x="422995" y="258125"/>
                  </a:cubicBezTo>
                  <a:cubicBezTo>
                    <a:pt x="351861" y="259949"/>
                    <a:pt x="309911" y="265420"/>
                    <a:pt x="309911" y="270892"/>
                  </a:cubicBezTo>
                  <a:cubicBezTo>
                    <a:pt x="309911" y="300987"/>
                    <a:pt x="407491" y="430487"/>
                    <a:pt x="462209" y="473349"/>
                  </a:cubicBezTo>
                  <a:cubicBezTo>
                    <a:pt x="520575" y="518948"/>
                    <a:pt x="537903" y="547219"/>
                    <a:pt x="537903" y="601025"/>
                  </a:cubicBezTo>
                  <a:cubicBezTo>
                    <a:pt x="537903" y="715933"/>
                    <a:pt x="425731" y="770651"/>
                    <a:pt x="323590" y="705901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orma Livre: Forma 268">
              <a:extLst>
                <a:ext uri="{FF2B5EF4-FFF2-40B4-BE49-F238E27FC236}">
                  <a16:creationId xmlns:a16="http://schemas.microsoft.com/office/drawing/2014/main" id="{2BF8425A-0A63-923E-64C6-E776BE455AE6}"/>
                </a:ext>
              </a:extLst>
            </p:cNvPr>
            <p:cNvSpPr/>
            <p:nvPr/>
          </p:nvSpPr>
          <p:spPr>
            <a:xfrm flipV="1">
              <a:off x="7772731" y="1646471"/>
              <a:ext cx="610673" cy="738060"/>
            </a:xfrm>
            <a:custGeom>
              <a:avLst/>
              <a:gdLst>
                <a:gd name="connsiteX0" fmla="*/ 322924 w 610673"/>
                <a:gd name="connsiteY0" fmla="*/ 705901 h 738060"/>
                <a:gd name="connsiteX1" fmla="*/ 53893 w 610673"/>
                <a:gd name="connsiteY1" fmla="*/ 360265 h 738060"/>
                <a:gd name="connsiteX2" fmla="*/ 11943 w 610673"/>
                <a:gd name="connsiteY2" fmla="*/ 200671 h 738060"/>
                <a:gd name="connsiteX3" fmla="*/ -2649 w 610673"/>
                <a:gd name="connsiteY3" fmla="*/ 113122 h 738060"/>
                <a:gd name="connsiteX4" fmla="*/ 18327 w 610673"/>
                <a:gd name="connsiteY4" fmla="*/ 71171 h 738060"/>
                <a:gd name="connsiteX5" fmla="*/ 302861 w 610673"/>
                <a:gd name="connsiteY5" fmla="*/ -4522 h 738060"/>
                <a:gd name="connsiteX6" fmla="*/ 533589 w 610673"/>
                <a:gd name="connsiteY6" fmla="*/ 10069 h 738060"/>
                <a:gd name="connsiteX7" fmla="*/ 563684 w 610673"/>
                <a:gd name="connsiteY7" fmla="*/ 228942 h 738060"/>
                <a:gd name="connsiteX8" fmla="*/ 422329 w 610673"/>
                <a:gd name="connsiteY8" fmla="*/ 258125 h 738060"/>
                <a:gd name="connsiteX9" fmla="*/ 309245 w 610673"/>
                <a:gd name="connsiteY9" fmla="*/ 270892 h 738060"/>
                <a:gd name="connsiteX10" fmla="*/ 461543 w 610673"/>
                <a:gd name="connsiteY10" fmla="*/ 473349 h 738060"/>
                <a:gd name="connsiteX11" fmla="*/ 537237 w 610673"/>
                <a:gd name="connsiteY11" fmla="*/ 601025 h 738060"/>
                <a:gd name="connsiteX12" fmla="*/ 322924 w 610673"/>
                <a:gd name="connsiteY12" fmla="*/ 705901 h 73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0673" h="738060">
                  <a:moveTo>
                    <a:pt x="322924" y="705901"/>
                  </a:moveTo>
                  <a:cubicBezTo>
                    <a:pt x="219872" y="640239"/>
                    <a:pt x="105876" y="493412"/>
                    <a:pt x="53893" y="360265"/>
                  </a:cubicBezTo>
                  <a:cubicBezTo>
                    <a:pt x="39302" y="320139"/>
                    <a:pt x="20151" y="248093"/>
                    <a:pt x="11943" y="200671"/>
                  </a:cubicBezTo>
                  <a:lnTo>
                    <a:pt x="-2649" y="113122"/>
                  </a:lnTo>
                  <a:lnTo>
                    <a:pt x="18327" y="71171"/>
                  </a:lnTo>
                  <a:cubicBezTo>
                    <a:pt x="55717" y="38"/>
                    <a:pt x="71221" y="-4522"/>
                    <a:pt x="302861" y="-4522"/>
                  </a:cubicBezTo>
                  <a:cubicBezTo>
                    <a:pt x="467927" y="-4522"/>
                    <a:pt x="508054" y="-1786"/>
                    <a:pt x="533589" y="10069"/>
                  </a:cubicBezTo>
                  <a:cubicBezTo>
                    <a:pt x="618402" y="50196"/>
                    <a:pt x="633905" y="161456"/>
                    <a:pt x="563684" y="228942"/>
                  </a:cubicBezTo>
                  <a:cubicBezTo>
                    <a:pt x="536325" y="254477"/>
                    <a:pt x="533589" y="255389"/>
                    <a:pt x="422329" y="258125"/>
                  </a:cubicBezTo>
                  <a:cubicBezTo>
                    <a:pt x="351195" y="259949"/>
                    <a:pt x="309245" y="265420"/>
                    <a:pt x="309245" y="270892"/>
                  </a:cubicBezTo>
                  <a:cubicBezTo>
                    <a:pt x="309245" y="300987"/>
                    <a:pt x="406825" y="430487"/>
                    <a:pt x="461543" y="473349"/>
                  </a:cubicBezTo>
                  <a:cubicBezTo>
                    <a:pt x="519909" y="518948"/>
                    <a:pt x="537237" y="547219"/>
                    <a:pt x="537237" y="601025"/>
                  </a:cubicBezTo>
                  <a:cubicBezTo>
                    <a:pt x="537237" y="715933"/>
                    <a:pt x="425065" y="770651"/>
                    <a:pt x="322924" y="705901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orma Livre: Forma 269">
              <a:extLst>
                <a:ext uri="{FF2B5EF4-FFF2-40B4-BE49-F238E27FC236}">
                  <a16:creationId xmlns:a16="http://schemas.microsoft.com/office/drawing/2014/main" id="{652D9D1D-95CB-1B55-05D3-87FA1A379E5B}"/>
                </a:ext>
              </a:extLst>
            </p:cNvPr>
            <p:cNvSpPr/>
            <p:nvPr/>
          </p:nvSpPr>
          <p:spPr>
            <a:xfrm flipV="1">
              <a:off x="8587578" y="2120670"/>
              <a:ext cx="1957010" cy="263861"/>
            </a:xfrm>
            <a:custGeom>
              <a:avLst/>
              <a:gdLst>
                <a:gd name="connsiteX0" fmla="*/ 71117 w 1957010"/>
                <a:gd name="connsiteY0" fmla="*/ 251115 h 263861"/>
                <a:gd name="connsiteX1" fmla="*/ -1840 w 1957010"/>
                <a:gd name="connsiteY1" fmla="*/ 155358 h 263861"/>
                <a:gd name="connsiteX2" fmla="*/ 71117 w 1957010"/>
                <a:gd name="connsiteY2" fmla="*/ 10355 h 263861"/>
                <a:gd name="connsiteX3" fmla="*/ 974878 w 1957010"/>
                <a:gd name="connsiteY3" fmla="*/ -4236 h 263861"/>
                <a:gd name="connsiteX4" fmla="*/ 1878638 w 1957010"/>
                <a:gd name="connsiteY4" fmla="*/ 10355 h 263861"/>
                <a:gd name="connsiteX5" fmla="*/ 1951596 w 1957010"/>
                <a:gd name="connsiteY5" fmla="*/ 111584 h 263861"/>
                <a:gd name="connsiteX6" fmla="*/ 1889582 w 1957010"/>
                <a:gd name="connsiteY6" fmla="*/ 241995 h 263861"/>
                <a:gd name="connsiteX7" fmla="*/ 974878 w 1957010"/>
                <a:gd name="connsiteY7" fmla="*/ 259323 h 263861"/>
                <a:gd name="connsiteX8" fmla="*/ 71117 w 1957010"/>
                <a:gd name="connsiteY8" fmla="*/ 251115 h 26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7010" h="263861">
                  <a:moveTo>
                    <a:pt x="71117" y="251115"/>
                  </a:moveTo>
                  <a:cubicBezTo>
                    <a:pt x="41934" y="239259"/>
                    <a:pt x="5456" y="190013"/>
                    <a:pt x="-1840" y="155358"/>
                  </a:cubicBezTo>
                  <a:cubicBezTo>
                    <a:pt x="-12784" y="95168"/>
                    <a:pt x="16399" y="36802"/>
                    <a:pt x="71117" y="10355"/>
                  </a:cubicBezTo>
                  <a:cubicBezTo>
                    <a:pt x="99388" y="-2412"/>
                    <a:pt x="188761" y="-4236"/>
                    <a:pt x="974878" y="-4236"/>
                  </a:cubicBezTo>
                  <a:cubicBezTo>
                    <a:pt x="1757346" y="-4236"/>
                    <a:pt x="1850367" y="-2412"/>
                    <a:pt x="1878638" y="10355"/>
                  </a:cubicBezTo>
                  <a:cubicBezTo>
                    <a:pt x="1912381" y="26771"/>
                    <a:pt x="1943388" y="68721"/>
                    <a:pt x="1951596" y="111584"/>
                  </a:cubicBezTo>
                  <a:cubicBezTo>
                    <a:pt x="1959803" y="151710"/>
                    <a:pt x="1927884" y="218284"/>
                    <a:pt x="1889582" y="241995"/>
                  </a:cubicBezTo>
                  <a:cubicBezTo>
                    <a:pt x="1859487" y="260235"/>
                    <a:pt x="1847631" y="260235"/>
                    <a:pt x="974878" y="259323"/>
                  </a:cubicBezTo>
                  <a:cubicBezTo>
                    <a:pt x="488799" y="259323"/>
                    <a:pt x="82061" y="255675"/>
                    <a:pt x="71117" y="251115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orma Livre: Forma 270">
              <a:extLst>
                <a:ext uri="{FF2B5EF4-FFF2-40B4-BE49-F238E27FC236}">
                  <a16:creationId xmlns:a16="http://schemas.microsoft.com/office/drawing/2014/main" id="{25D8D940-0457-0655-779B-2023A0D57620}"/>
                </a:ext>
              </a:extLst>
            </p:cNvPr>
            <p:cNvSpPr/>
            <p:nvPr/>
          </p:nvSpPr>
          <p:spPr>
            <a:xfrm flipV="1">
              <a:off x="7104409" y="2587726"/>
              <a:ext cx="3437057" cy="269547"/>
            </a:xfrm>
            <a:custGeom>
              <a:avLst/>
              <a:gdLst>
                <a:gd name="connsiteX0" fmla="*/ 88574 w 3437057"/>
                <a:gd name="connsiteY0" fmla="*/ 259319 h 269547"/>
                <a:gd name="connsiteX1" fmla="*/ 1026 w 3437057"/>
                <a:gd name="connsiteY1" fmla="*/ 96077 h 269547"/>
                <a:gd name="connsiteX2" fmla="*/ 103166 w 3437057"/>
                <a:gd name="connsiteY2" fmla="*/ -591 h 269547"/>
                <a:gd name="connsiteX3" fmla="*/ 1740149 w 3437057"/>
                <a:gd name="connsiteY3" fmla="*/ -3327 h 269547"/>
                <a:gd name="connsiteX4" fmla="*/ 3371660 w 3437057"/>
                <a:gd name="connsiteY4" fmla="*/ 18560 h 269547"/>
                <a:gd name="connsiteX5" fmla="*/ 3433674 w 3437057"/>
                <a:gd name="connsiteY5" fmla="*/ 131644 h 269547"/>
                <a:gd name="connsiteX6" fmla="*/ 3371660 w 3437057"/>
                <a:gd name="connsiteY6" fmla="*/ 244728 h 269547"/>
                <a:gd name="connsiteX7" fmla="*/ 3347037 w 3437057"/>
                <a:gd name="connsiteY7" fmla="*/ 263879 h 269547"/>
                <a:gd name="connsiteX8" fmla="*/ 1731029 w 3437057"/>
                <a:gd name="connsiteY8" fmla="*/ 265703 h 269547"/>
                <a:gd name="connsiteX9" fmla="*/ 88574 w 3437057"/>
                <a:gd name="connsiteY9" fmla="*/ 259319 h 26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37057" h="269547">
                  <a:moveTo>
                    <a:pt x="88574" y="259319"/>
                  </a:moveTo>
                  <a:cubicBezTo>
                    <a:pt x="22913" y="239256"/>
                    <a:pt x="-17214" y="163563"/>
                    <a:pt x="1026" y="96077"/>
                  </a:cubicBezTo>
                  <a:cubicBezTo>
                    <a:pt x="11969" y="53215"/>
                    <a:pt x="61215" y="6704"/>
                    <a:pt x="103166" y="-591"/>
                  </a:cubicBezTo>
                  <a:cubicBezTo>
                    <a:pt x="119581" y="-3327"/>
                    <a:pt x="856452" y="-4239"/>
                    <a:pt x="1740149" y="-3327"/>
                  </a:cubicBezTo>
                  <a:cubicBezTo>
                    <a:pt x="3346125" y="-591"/>
                    <a:pt x="3347037" y="-591"/>
                    <a:pt x="3371660" y="18560"/>
                  </a:cubicBezTo>
                  <a:cubicBezTo>
                    <a:pt x="3417258" y="52303"/>
                    <a:pt x="3433674" y="82398"/>
                    <a:pt x="3433674" y="131644"/>
                  </a:cubicBezTo>
                  <a:cubicBezTo>
                    <a:pt x="3433674" y="180890"/>
                    <a:pt x="3417258" y="210985"/>
                    <a:pt x="3371660" y="244728"/>
                  </a:cubicBezTo>
                  <a:lnTo>
                    <a:pt x="3347037" y="263879"/>
                  </a:lnTo>
                  <a:lnTo>
                    <a:pt x="1731029" y="265703"/>
                  </a:lnTo>
                  <a:cubicBezTo>
                    <a:pt x="832740" y="266615"/>
                    <a:pt x="103166" y="263879"/>
                    <a:pt x="88574" y="259319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orma Livre: Forma 271">
              <a:extLst>
                <a:ext uri="{FF2B5EF4-FFF2-40B4-BE49-F238E27FC236}">
                  <a16:creationId xmlns:a16="http://schemas.microsoft.com/office/drawing/2014/main" id="{43D9F481-E422-2EB2-85F7-85A9AD1B86E8}"/>
                </a:ext>
              </a:extLst>
            </p:cNvPr>
            <p:cNvSpPr/>
            <p:nvPr/>
          </p:nvSpPr>
          <p:spPr>
            <a:xfrm flipV="1">
              <a:off x="7101685" y="3061498"/>
              <a:ext cx="3439781" cy="270390"/>
            </a:xfrm>
            <a:custGeom>
              <a:avLst/>
              <a:gdLst>
                <a:gd name="connsiteX0" fmla="*/ 81268 w 3439781"/>
                <a:gd name="connsiteY0" fmla="*/ 256636 h 270390"/>
                <a:gd name="connsiteX1" fmla="*/ -809 w 3439781"/>
                <a:gd name="connsiteY1" fmla="*/ 160879 h 270390"/>
                <a:gd name="connsiteX2" fmla="*/ 115011 w 3439781"/>
                <a:gd name="connsiteY2" fmla="*/ 373 h 270390"/>
                <a:gd name="connsiteX3" fmla="*/ 1751994 w 3439781"/>
                <a:gd name="connsiteY3" fmla="*/ -2363 h 270390"/>
                <a:gd name="connsiteX4" fmla="*/ 3374385 w 3439781"/>
                <a:gd name="connsiteY4" fmla="*/ 19524 h 270390"/>
                <a:gd name="connsiteX5" fmla="*/ 3436399 w 3439781"/>
                <a:gd name="connsiteY5" fmla="*/ 132608 h 270390"/>
                <a:gd name="connsiteX6" fmla="*/ 3374385 w 3439781"/>
                <a:gd name="connsiteY6" fmla="*/ 245692 h 270390"/>
                <a:gd name="connsiteX7" fmla="*/ 3349762 w 3439781"/>
                <a:gd name="connsiteY7" fmla="*/ 264843 h 270390"/>
                <a:gd name="connsiteX8" fmla="*/ 1729195 w 3439781"/>
                <a:gd name="connsiteY8" fmla="*/ 266667 h 270390"/>
                <a:gd name="connsiteX9" fmla="*/ 81268 w 3439781"/>
                <a:gd name="connsiteY9" fmla="*/ 256636 h 27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39781" h="270390">
                  <a:moveTo>
                    <a:pt x="81268" y="256636"/>
                  </a:moveTo>
                  <a:cubicBezTo>
                    <a:pt x="45702" y="241132"/>
                    <a:pt x="7399" y="195534"/>
                    <a:pt x="-809" y="160879"/>
                  </a:cubicBezTo>
                  <a:cubicBezTo>
                    <a:pt x="-16312" y="89746"/>
                    <a:pt x="40230" y="11316"/>
                    <a:pt x="115011" y="373"/>
                  </a:cubicBezTo>
                  <a:cubicBezTo>
                    <a:pt x="136898" y="-2363"/>
                    <a:pt x="872857" y="-4187"/>
                    <a:pt x="1751994" y="-2363"/>
                  </a:cubicBezTo>
                  <a:cubicBezTo>
                    <a:pt x="3348850" y="373"/>
                    <a:pt x="3349762" y="373"/>
                    <a:pt x="3374385" y="19524"/>
                  </a:cubicBezTo>
                  <a:cubicBezTo>
                    <a:pt x="3419984" y="53267"/>
                    <a:pt x="3436399" y="83362"/>
                    <a:pt x="3436399" y="132608"/>
                  </a:cubicBezTo>
                  <a:cubicBezTo>
                    <a:pt x="3436399" y="181854"/>
                    <a:pt x="3419984" y="211949"/>
                    <a:pt x="3374385" y="245692"/>
                  </a:cubicBezTo>
                  <a:lnTo>
                    <a:pt x="3349762" y="264843"/>
                  </a:lnTo>
                  <a:lnTo>
                    <a:pt x="1729195" y="266667"/>
                  </a:lnTo>
                  <a:cubicBezTo>
                    <a:pt x="395897" y="268491"/>
                    <a:pt x="104068" y="266667"/>
                    <a:pt x="81268" y="256636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orma Livre: Forma 272">
              <a:extLst>
                <a:ext uri="{FF2B5EF4-FFF2-40B4-BE49-F238E27FC236}">
                  <a16:creationId xmlns:a16="http://schemas.microsoft.com/office/drawing/2014/main" id="{CFAEC2AF-6173-FA09-BCE3-7C93C516D5B1}"/>
                </a:ext>
              </a:extLst>
            </p:cNvPr>
            <p:cNvSpPr/>
            <p:nvPr/>
          </p:nvSpPr>
          <p:spPr>
            <a:xfrm flipV="1">
              <a:off x="7103217" y="3533611"/>
              <a:ext cx="1954727" cy="264492"/>
            </a:xfrm>
            <a:custGeom>
              <a:avLst/>
              <a:gdLst>
                <a:gd name="connsiteX0" fmla="*/ 66788 w 1954727"/>
                <a:gd name="connsiteY0" fmla="*/ 244634 h 264492"/>
                <a:gd name="connsiteX1" fmla="*/ -1610 w 1954727"/>
                <a:gd name="connsiteY1" fmla="*/ 112398 h 264492"/>
                <a:gd name="connsiteX2" fmla="*/ 22101 w 1954727"/>
                <a:gd name="connsiteY2" fmla="*/ 50385 h 264492"/>
                <a:gd name="connsiteX3" fmla="*/ 976932 w 1954727"/>
                <a:gd name="connsiteY3" fmla="*/ -2510 h 264492"/>
                <a:gd name="connsiteX4" fmla="*/ 1860629 w 1954727"/>
                <a:gd name="connsiteY4" fmla="*/ -2510 h 264492"/>
                <a:gd name="connsiteX5" fmla="*/ 1891636 w 1954727"/>
                <a:gd name="connsiteY5" fmla="*/ 18466 h 264492"/>
                <a:gd name="connsiteX6" fmla="*/ 1877956 w 1954727"/>
                <a:gd name="connsiteY6" fmla="*/ 247370 h 264492"/>
                <a:gd name="connsiteX7" fmla="*/ 972372 w 1954727"/>
                <a:gd name="connsiteY7" fmla="*/ 261961 h 264492"/>
                <a:gd name="connsiteX8" fmla="*/ 66788 w 1954727"/>
                <a:gd name="connsiteY8" fmla="*/ 244634 h 2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4727" h="264492">
                  <a:moveTo>
                    <a:pt x="66788" y="244634"/>
                  </a:moveTo>
                  <a:cubicBezTo>
                    <a:pt x="23013" y="221835"/>
                    <a:pt x="-8906" y="159821"/>
                    <a:pt x="-1610" y="112398"/>
                  </a:cubicBezTo>
                  <a:cubicBezTo>
                    <a:pt x="1126" y="93247"/>
                    <a:pt x="12070" y="64976"/>
                    <a:pt x="22101" y="50385"/>
                  </a:cubicBezTo>
                  <a:cubicBezTo>
                    <a:pt x="62228" y="-5245"/>
                    <a:pt x="10246" y="-2510"/>
                    <a:pt x="976932" y="-2510"/>
                  </a:cubicBezTo>
                  <a:lnTo>
                    <a:pt x="1860629" y="-2510"/>
                  </a:lnTo>
                  <a:lnTo>
                    <a:pt x="1891636" y="18466"/>
                  </a:lnTo>
                  <a:cubicBezTo>
                    <a:pt x="1978273" y="75920"/>
                    <a:pt x="1970065" y="203595"/>
                    <a:pt x="1877956" y="247370"/>
                  </a:cubicBezTo>
                  <a:cubicBezTo>
                    <a:pt x="1849685" y="260137"/>
                    <a:pt x="1760313" y="261961"/>
                    <a:pt x="972372" y="261961"/>
                  </a:cubicBezTo>
                  <a:cubicBezTo>
                    <a:pt x="138833" y="261961"/>
                    <a:pt x="96883" y="261049"/>
                    <a:pt x="66788" y="244634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orma Livre: Forma 273">
              <a:extLst>
                <a:ext uri="{FF2B5EF4-FFF2-40B4-BE49-F238E27FC236}">
                  <a16:creationId xmlns:a16="http://schemas.microsoft.com/office/drawing/2014/main" id="{3A60C023-6AD8-CB6B-5E5A-5F4EDEEEB341}"/>
                </a:ext>
              </a:extLst>
            </p:cNvPr>
            <p:cNvSpPr/>
            <p:nvPr/>
          </p:nvSpPr>
          <p:spPr>
            <a:xfrm flipV="1">
              <a:off x="9263471" y="3533611"/>
              <a:ext cx="610434" cy="738694"/>
            </a:xfrm>
            <a:custGeom>
              <a:avLst/>
              <a:gdLst>
                <a:gd name="connsiteX0" fmla="*/ 68253 w 610434"/>
                <a:gd name="connsiteY0" fmla="*/ 720945 h 738694"/>
                <a:gd name="connsiteX1" fmla="*/ 39982 w 610434"/>
                <a:gd name="connsiteY1" fmla="*/ 502985 h 738694"/>
                <a:gd name="connsiteX2" fmla="*/ 181338 w 610434"/>
                <a:gd name="connsiteY2" fmla="*/ 473802 h 738694"/>
                <a:gd name="connsiteX3" fmla="*/ 288950 w 610434"/>
                <a:gd name="connsiteY3" fmla="*/ 451003 h 738694"/>
                <a:gd name="connsiteX4" fmla="*/ 137563 w 610434"/>
                <a:gd name="connsiteY4" fmla="*/ 254930 h 738694"/>
                <a:gd name="connsiteX5" fmla="*/ 64606 w 610434"/>
                <a:gd name="connsiteY5" fmla="*/ 129990 h 738694"/>
                <a:gd name="connsiteX6" fmla="*/ 200489 w 610434"/>
                <a:gd name="connsiteY6" fmla="*/ -2246 h 738694"/>
                <a:gd name="connsiteX7" fmla="*/ 376499 w 610434"/>
                <a:gd name="connsiteY7" fmla="*/ 107191 h 738694"/>
                <a:gd name="connsiteX8" fmla="*/ 591723 w 610434"/>
                <a:gd name="connsiteY8" fmla="*/ 531256 h 738694"/>
                <a:gd name="connsiteX9" fmla="*/ 606315 w 610434"/>
                <a:gd name="connsiteY9" fmla="*/ 618805 h 738694"/>
                <a:gd name="connsiteX10" fmla="*/ 585339 w 610434"/>
                <a:gd name="connsiteY10" fmla="*/ 660755 h 738694"/>
                <a:gd name="connsiteX11" fmla="*/ 298981 w 610434"/>
                <a:gd name="connsiteY11" fmla="*/ 736449 h 738694"/>
                <a:gd name="connsiteX12" fmla="*/ 68253 w 610434"/>
                <a:gd name="connsiteY12" fmla="*/ 720945 h 73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0434" h="738694">
                  <a:moveTo>
                    <a:pt x="68253" y="720945"/>
                  </a:moveTo>
                  <a:cubicBezTo>
                    <a:pt x="-14736" y="679907"/>
                    <a:pt x="-29327" y="569559"/>
                    <a:pt x="39982" y="502985"/>
                  </a:cubicBezTo>
                  <a:cubicBezTo>
                    <a:pt x="67342" y="477450"/>
                    <a:pt x="70077" y="476538"/>
                    <a:pt x="181338" y="473802"/>
                  </a:cubicBezTo>
                  <a:cubicBezTo>
                    <a:pt x="293510" y="470154"/>
                    <a:pt x="295334" y="470154"/>
                    <a:pt x="288950" y="451003"/>
                  </a:cubicBezTo>
                  <a:cubicBezTo>
                    <a:pt x="271622" y="397197"/>
                    <a:pt x="195017" y="298704"/>
                    <a:pt x="137563" y="254930"/>
                  </a:cubicBezTo>
                  <a:cubicBezTo>
                    <a:pt x="85581" y="216627"/>
                    <a:pt x="64606" y="180148"/>
                    <a:pt x="64606" y="129990"/>
                  </a:cubicBezTo>
                  <a:cubicBezTo>
                    <a:pt x="64606" y="53385"/>
                    <a:pt x="122060" y="-2246"/>
                    <a:pt x="200489" y="-2246"/>
                  </a:cubicBezTo>
                  <a:cubicBezTo>
                    <a:pt x="246087" y="-2246"/>
                    <a:pt x="301717" y="32409"/>
                    <a:pt x="376499" y="107191"/>
                  </a:cubicBezTo>
                  <a:cubicBezTo>
                    <a:pt x="489583" y="220275"/>
                    <a:pt x="564364" y="367102"/>
                    <a:pt x="591723" y="531256"/>
                  </a:cubicBezTo>
                  <a:lnTo>
                    <a:pt x="606315" y="618805"/>
                  </a:lnTo>
                  <a:lnTo>
                    <a:pt x="585339" y="660755"/>
                  </a:lnTo>
                  <a:cubicBezTo>
                    <a:pt x="547949" y="732801"/>
                    <a:pt x="532445" y="736449"/>
                    <a:pt x="298981" y="736449"/>
                  </a:cubicBezTo>
                  <a:cubicBezTo>
                    <a:pt x="133003" y="736449"/>
                    <a:pt x="92877" y="733713"/>
                    <a:pt x="68253" y="720945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orma Livre: Forma 274">
              <a:extLst>
                <a:ext uri="{FF2B5EF4-FFF2-40B4-BE49-F238E27FC236}">
                  <a16:creationId xmlns:a16="http://schemas.microsoft.com/office/drawing/2014/main" id="{76AE45AC-C631-E5C8-051B-299C3FED960B}"/>
                </a:ext>
              </a:extLst>
            </p:cNvPr>
            <p:cNvSpPr/>
            <p:nvPr/>
          </p:nvSpPr>
          <p:spPr>
            <a:xfrm flipV="1">
              <a:off x="9938328" y="3533611"/>
              <a:ext cx="610434" cy="738694"/>
            </a:xfrm>
            <a:custGeom>
              <a:avLst/>
              <a:gdLst>
                <a:gd name="connsiteX0" fmla="*/ 67587 w 610434"/>
                <a:gd name="connsiteY0" fmla="*/ 720945 h 738694"/>
                <a:gd name="connsiteX1" fmla="*/ 39316 w 610434"/>
                <a:gd name="connsiteY1" fmla="*/ 502985 h 738694"/>
                <a:gd name="connsiteX2" fmla="*/ 180672 w 610434"/>
                <a:gd name="connsiteY2" fmla="*/ 473802 h 738694"/>
                <a:gd name="connsiteX3" fmla="*/ 288284 w 610434"/>
                <a:gd name="connsiteY3" fmla="*/ 451003 h 738694"/>
                <a:gd name="connsiteX4" fmla="*/ 136897 w 610434"/>
                <a:gd name="connsiteY4" fmla="*/ 254930 h 738694"/>
                <a:gd name="connsiteX5" fmla="*/ 63940 w 610434"/>
                <a:gd name="connsiteY5" fmla="*/ 129990 h 738694"/>
                <a:gd name="connsiteX6" fmla="*/ 199823 w 610434"/>
                <a:gd name="connsiteY6" fmla="*/ -2246 h 738694"/>
                <a:gd name="connsiteX7" fmla="*/ 375833 w 610434"/>
                <a:gd name="connsiteY7" fmla="*/ 107191 h 738694"/>
                <a:gd name="connsiteX8" fmla="*/ 591057 w 610434"/>
                <a:gd name="connsiteY8" fmla="*/ 531256 h 738694"/>
                <a:gd name="connsiteX9" fmla="*/ 605649 w 610434"/>
                <a:gd name="connsiteY9" fmla="*/ 618805 h 738694"/>
                <a:gd name="connsiteX10" fmla="*/ 584673 w 610434"/>
                <a:gd name="connsiteY10" fmla="*/ 660755 h 738694"/>
                <a:gd name="connsiteX11" fmla="*/ 298315 w 610434"/>
                <a:gd name="connsiteY11" fmla="*/ 736449 h 738694"/>
                <a:gd name="connsiteX12" fmla="*/ 67587 w 610434"/>
                <a:gd name="connsiteY12" fmla="*/ 720945 h 73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0434" h="738694">
                  <a:moveTo>
                    <a:pt x="67587" y="720945"/>
                  </a:moveTo>
                  <a:cubicBezTo>
                    <a:pt x="-15402" y="679907"/>
                    <a:pt x="-29993" y="569559"/>
                    <a:pt x="39316" y="502985"/>
                  </a:cubicBezTo>
                  <a:cubicBezTo>
                    <a:pt x="66676" y="477450"/>
                    <a:pt x="69411" y="476538"/>
                    <a:pt x="180672" y="473802"/>
                  </a:cubicBezTo>
                  <a:cubicBezTo>
                    <a:pt x="292844" y="470154"/>
                    <a:pt x="294668" y="470154"/>
                    <a:pt x="288284" y="451003"/>
                  </a:cubicBezTo>
                  <a:cubicBezTo>
                    <a:pt x="270956" y="397197"/>
                    <a:pt x="194351" y="298704"/>
                    <a:pt x="136897" y="254930"/>
                  </a:cubicBezTo>
                  <a:cubicBezTo>
                    <a:pt x="84915" y="216627"/>
                    <a:pt x="63940" y="180148"/>
                    <a:pt x="63940" y="129990"/>
                  </a:cubicBezTo>
                  <a:cubicBezTo>
                    <a:pt x="63940" y="53385"/>
                    <a:pt x="121394" y="-2246"/>
                    <a:pt x="199823" y="-2246"/>
                  </a:cubicBezTo>
                  <a:cubicBezTo>
                    <a:pt x="245421" y="-2246"/>
                    <a:pt x="301051" y="32409"/>
                    <a:pt x="375833" y="107191"/>
                  </a:cubicBezTo>
                  <a:cubicBezTo>
                    <a:pt x="488917" y="220275"/>
                    <a:pt x="563698" y="367102"/>
                    <a:pt x="591057" y="531256"/>
                  </a:cubicBezTo>
                  <a:lnTo>
                    <a:pt x="605649" y="618805"/>
                  </a:lnTo>
                  <a:lnTo>
                    <a:pt x="584673" y="660755"/>
                  </a:lnTo>
                  <a:cubicBezTo>
                    <a:pt x="547283" y="732801"/>
                    <a:pt x="531779" y="736449"/>
                    <a:pt x="298315" y="736449"/>
                  </a:cubicBezTo>
                  <a:cubicBezTo>
                    <a:pt x="132337" y="736449"/>
                    <a:pt x="92211" y="733713"/>
                    <a:pt x="67587" y="720945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6" name="Triângulo isósceles 275">
            <a:extLst>
              <a:ext uri="{FF2B5EF4-FFF2-40B4-BE49-F238E27FC236}">
                <a16:creationId xmlns:a16="http://schemas.microsoft.com/office/drawing/2014/main" id="{4EA37269-7B83-1154-0F0B-25D8C5D476E1}"/>
              </a:ext>
            </a:extLst>
          </p:cNvPr>
          <p:cNvSpPr/>
          <p:nvPr/>
        </p:nvSpPr>
        <p:spPr>
          <a:xfrm rot="5400000">
            <a:off x="5000845" y="5500927"/>
            <a:ext cx="612712" cy="7476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Triângulo isósceles 278">
            <a:extLst>
              <a:ext uri="{FF2B5EF4-FFF2-40B4-BE49-F238E27FC236}">
                <a16:creationId xmlns:a16="http://schemas.microsoft.com/office/drawing/2014/main" id="{F9A111DD-4D49-99FA-C7CA-B6BC36C0A1CE}"/>
              </a:ext>
            </a:extLst>
          </p:cNvPr>
          <p:cNvSpPr/>
          <p:nvPr/>
        </p:nvSpPr>
        <p:spPr>
          <a:xfrm>
            <a:off x="5896674" y="5153843"/>
            <a:ext cx="772260" cy="8709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49D1AA8-A758-174A-EFE5-3846F22F85A9}"/>
              </a:ext>
            </a:extLst>
          </p:cNvPr>
          <p:cNvGrpSpPr/>
          <p:nvPr/>
        </p:nvGrpSpPr>
        <p:grpSpPr>
          <a:xfrm>
            <a:off x="5588053" y="4292483"/>
            <a:ext cx="1389502" cy="709627"/>
            <a:chOff x="6882300" y="5489658"/>
            <a:chExt cx="1389502" cy="7096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0" name="CaixaDeTexto 279">
                  <a:extLst>
                    <a:ext uri="{FF2B5EF4-FFF2-40B4-BE49-F238E27FC236}">
                      <a16:creationId xmlns:a16="http://schemas.microsoft.com/office/drawing/2014/main" id="{A73A7939-D377-604A-48D8-368E16EFDB5A}"/>
                    </a:ext>
                  </a:extLst>
                </p:cNvPr>
                <p:cNvSpPr txBox="1"/>
                <p:nvPr/>
              </p:nvSpPr>
              <p:spPr>
                <a:xfrm>
                  <a:off x="6989090" y="5489658"/>
                  <a:ext cx="11441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1CADE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sz="2400" i="1" smtClean="0">
                            <a:solidFill>
                              <a:srgbClr val="1CADE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2400" i="1">
                            <a:solidFill>
                              <a:srgbClr val="1CADE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 smtClean="0">
                            <a:solidFill>
                              <a:srgbClr val="1CADE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sz="2400" dirty="0">
                    <a:solidFill>
                      <a:srgbClr val="1CADE4"/>
                    </a:solidFill>
                  </a:endParaRPr>
                </a:p>
              </p:txBody>
            </p:sp>
          </mc:Choice>
          <mc:Fallback>
            <p:sp>
              <p:nvSpPr>
                <p:cNvPr id="280" name="CaixaDeTexto 279">
                  <a:extLst>
                    <a:ext uri="{FF2B5EF4-FFF2-40B4-BE49-F238E27FC236}">
                      <a16:creationId xmlns:a16="http://schemas.microsoft.com/office/drawing/2014/main" id="{A73A7939-D377-604A-48D8-368E16EFDB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090" y="5489658"/>
                  <a:ext cx="1144159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64" r="-6915" b="-278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1" name="Retângulo 280">
              <a:extLst>
                <a:ext uri="{FF2B5EF4-FFF2-40B4-BE49-F238E27FC236}">
                  <a16:creationId xmlns:a16="http://schemas.microsoft.com/office/drawing/2014/main" id="{418D50E9-ED3F-1B2E-0B85-BDC680DCB776}"/>
                </a:ext>
              </a:extLst>
            </p:cNvPr>
            <p:cNvSpPr/>
            <p:nvPr/>
          </p:nvSpPr>
          <p:spPr>
            <a:xfrm>
              <a:off x="6956979" y="5939529"/>
              <a:ext cx="1241602" cy="200379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Property</a:t>
              </a:r>
            </a:p>
          </p:txBody>
        </p:sp>
        <p:sp>
          <p:nvSpPr>
            <p:cNvPr id="282" name="Retângulo 281">
              <a:extLst>
                <a:ext uri="{FF2B5EF4-FFF2-40B4-BE49-F238E27FC236}">
                  <a16:creationId xmlns:a16="http://schemas.microsoft.com/office/drawing/2014/main" id="{ABBB5D08-528D-B90A-033C-04EA376B5156}"/>
                </a:ext>
              </a:extLst>
            </p:cNvPr>
            <p:cNvSpPr/>
            <p:nvPr/>
          </p:nvSpPr>
          <p:spPr>
            <a:xfrm>
              <a:off x="6882300" y="5497678"/>
              <a:ext cx="1389502" cy="701607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100" dirty="0">
                <a:solidFill>
                  <a:srgbClr val="2F5597"/>
                </a:solidFill>
              </a:endParaRPr>
            </a:p>
          </p:txBody>
        </p:sp>
      </p:grpSp>
      <p:sp>
        <p:nvSpPr>
          <p:cNvPr id="5" name="Triângulo isósceles 4">
            <a:extLst>
              <a:ext uri="{FF2B5EF4-FFF2-40B4-BE49-F238E27FC236}">
                <a16:creationId xmlns:a16="http://schemas.microsoft.com/office/drawing/2014/main" id="{75A47567-97A8-932C-0CB9-0B188C218BAE}"/>
              </a:ext>
            </a:extLst>
          </p:cNvPr>
          <p:cNvSpPr/>
          <p:nvPr/>
        </p:nvSpPr>
        <p:spPr>
          <a:xfrm rot="5400000">
            <a:off x="7065171" y="4546283"/>
            <a:ext cx="781484" cy="12932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7BD7AE2-3895-FFCD-0376-A98AD50EB7D6}"/>
              </a:ext>
            </a:extLst>
          </p:cNvPr>
          <p:cNvGrpSpPr/>
          <p:nvPr/>
        </p:nvGrpSpPr>
        <p:grpSpPr>
          <a:xfrm>
            <a:off x="8000708" y="4160841"/>
            <a:ext cx="473991" cy="696472"/>
            <a:chOff x="5112134" y="2035492"/>
            <a:chExt cx="965270" cy="1418348"/>
          </a:xfrm>
        </p:grpSpPr>
        <p:grpSp>
          <p:nvGrpSpPr>
            <p:cNvPr id="9" name="Gráfico 254">
              <a:extLst>
                <a:ext uri="{FF2B5EF4-FFF2-40B4-BE49-F238E27FC236}">
                  <a16:creationId xmlns:a16="http://schemas.microsoft.com/office/drawing/2014/main" id="{226873A1-7043-D022-6009-98A8804AEC31}"/>
                </a:ext>
              </a:extLst>
            </p:cNvPr>
            <p:cNvGrpSpPr/>
            <p:nvPr/>
          </p:nvGrpSpPr>
          <p:grpSpPr>
            <a:xfrm>
              <a:off x="5112134" y="2627973"/>
              <a:ext cx="825867" cy="825867"/>
              <a:chOff x="10447875" y="774897"/>
              <a:chExt cx="3775547" cy="3775547"/>
            </a:xfrm>
            <a:solidFill>
              <a:srgbClr val="1CADE4"/>
            </a:solidFill>
          </p:grpSpPr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53CADD73-C638-E74B-7E1C-9D93C6840172}"/>
                  </a:ext>
                </a:extLst>
              </p:cNvPr>
              <p:cNvSpPr/>
              <p:nvPr/>
            </p:nvSpPr>
            <p:spPr>
              <a:xfrm flipV="1">
                <a:off x="10447875" y="774897"/>
                <a:ext cx="3775547" cy="3775547"/>
              </a:xfrm>
              <a:custGeom>
                <a:avLst/>
                <a:gdLst>
                  <a:gd name="connsiteX0" fmla="*/ 558388 w 3775547"/>
                  <a:gd name="connsiteY0" fmla="*/ 3756661 h 3775547"/>
                  <a:gd name="connsiteX1" fmla="*/ 293006 w 3775547"/>
                  <a:gd name="connsiteY1" fmla="*/ 2627644 h 3775547"/>
                  <a:gd name="connsiteX2" fmla="*/ 27623 w 3775547"/>
                  <a:gd name="connsiteY2" fmla="*/ 1499539 h 3775547"/>
                  <a:gd name="connsiteX3" fmla="*/ 9384 w 3775547"/>
                  <a:gd name="connsiteY3" fmla="*/ 1483124 h 3775547"/>
                  <a:gd name="connsiteX4" fmla="*/ -3384 w 3775547"/>
                  <a:gd name="connsiteY4" fmla="*/ 739870 h 3775547"/>
                  <a:gd name="connsiteX5" fmla="*/ -3384 w 3775547"/>
                  <a:gd name="connsiteY5" fmla="*/ -3384 h 3775547"/>
                  <a:gd name="connsiteX6" fmla="*/ 1884390 w 3775547"/>
                  <a:gd name="connsiteY6" fmla="*/ -3384 h 3775547"/>
                  <a:gd name="connsiteX7" fmla="*/ 3772164 w 3775547"/>
                  <a:gd name="connsiteY7" fmla="*/ -3384 h 3775547"/>
                  <a:gd name="connsiteX8" fmla="*/ 3772164 w 3775547"/>
                  <a:gd name="connsiteY8" fmla="*/ 739870 h 3775547"/>
                  <a:gd name="connsiteX9" fmla="*/ 3759396 w 3775547"/>
                  <a:gd name="connsiteY9" fmla="*/ 1483124 h 3775547"/>
                  <a:gd name="connsiteX10" fmla="*/ 3741157 w 3775547"/>
                  <a:gd name="connsiteY10" fmla="*/ 1499539 h 3775547"/>
                  <a:gd name="connsiteX11" fmla="*/ 3475774 w 3775547"/>
                  <a:gd name="connsiteY11" fmla="*/ 2627644 h 3775547"/>
                  <a:gd name="connsiteX12" fmla="*/ 3210392 w 3775547"/>
                  <a:gd name="connsiteY12" fmla="*/ 3756661 h 3775547"/>
                  <a:gd name="connsiteX13" fmla="*/ 1884390 w 3775547"/>
                  <a:gd name="connsiteY13" fmla="*/ 3772164 h 3775547"/>
                  <a:gd name="connsiteX14" fmla="*/ 558388 w 3775547"/>
                  <a:gd name="connsiteY14" fmla="*/ 3756661 h 3775547"/>
                  <a:gd name="connsiteX15" fmla="*/ 3230455 w 3775547"/>
                  <a:gd name="connsiteY15" fmla="*/ 2493585 h 3775547"/>
                  <a:gd name="connsiteX16" fmla="*/ 3468479 w 3775547"/>
                  <a:gd name="connsiteY16" fmla="*/ 1483124 h 3775547"/>
                  <a:gd name="connsiteX17" fmla="*/ 2879347 w 3775547"/>
                  <a:gd name="connsiteY17" fmla="*/ 1481300 h 3775547"/>
                  <a:gd name="connsiteX18" fmla="*/ 2290216 w 3775547"/>
                  <a:gd name="connsiteY18" fmla="*/ 1478564 h 3775547"/>
                  <a:gd name="connsiteX19" fmla="*/ 2285656 w 3775547"/>
                  <a:gd name="connsiteY19" fmla="*/ 1373688 h 3775547"/>
                  <a:gd name="connsiteX20" fmla="*/ 2260121 w 3775547"/>
                  <a:gd name="connsiteY20" fmla="*/ 1235069 h 3775547"/>
                  <a:gd name="connsiteX21" fmla="*/ 1884390 w 3775547"/>
                  <a:gd name="connsiteY21" fmla="*/ 1078210 h 3775547"/>
                  <a:gd name="connsiteX22" fmla="*/ 1508659 w 3775547"/>
                  <a:gd name="connsiteY22" fmla="*/ 1235069 h 3775547"/>
                  <a:gd name="connsiteX23" fmla="*/ 1483124 w 3775547"/>
                  <a:gd name="connsiteY23" fmla="*/ 1373688 h 3775547"/>
                  <a:gd name="connsiteX24" fmla="*/ 1478564 w 3775547"/>
                  <a:gd name="connsiteY24" fmla="*/ 1478564 h 3775547"/>
                  <a:gd name="connsiteX25" fmla="*/ 889433 w 3775547"/>
                  <a:gd name="connsiteY25" fmla="*/ 1481300 h 3775547"/>
                  <a:gd name="connsiteX26" fmla="*/ 300301 w 3775547"/>
                  <a:gd name="connsiteY26" fmla="*/ 1483124 h 3775547"/>
                  <a:gd name="connsiteX27" fmla="*/ 536501 w 3775547"/>
                  <a:gd name="connsiteY27" fmla="*/ 2484465 h 3775547"/>
                  <a:gd name="connsiteX28" fmla="*/ 776349 w 3775547"/>
                  <a:gd name="connsiteY28" fmla="*/ 3496750 h 3775547"/>
                  <a:gd name="connsiteX29" fmla="*/ 1886214 w 3775547"/>
                  <a:gd name="connsiteY29" fmla="*/ 3505869 h 3775547"/>
                  <a:gd name="connsiteX30" fmla="*/ 2992431 w 3775547"/>
                  <a:gd name="connsiteY30" fmla="*/ 3503133 h 3775547"/>
                  <a:gd name="connsiteX31" fmla="*/ 3230455 w 3775547"/>
                  <a:gd name="connsiteY31" fmla="*/ 2493585 h 3775547"/>
                  <a:gd name="connsiteX32" fmla="*/ 1257868 w 3775547"/>
                  <a:gd name="connsiteY32" fmla="*/ 1135664 h 3775547"/>
                  <a:gd name="connsiteX33" fmla="*/ 1599856 w 3775547"/>
                  <a:gd name="connsiteY33" fmla="*/ 857514 h 3775547"/>
                  <a:gd name="connsiteX34" fmla="*/ 1981971 w 3775547"/>
                  <a:gd name="connsiteY34" fmla="*/ 816475 h 3775547"/>
                  <a:gd name="connsiteX35" fmla="*/ 2510912 w 3775547"/>
                  <a:gd name="connsiteY35" fmla="*/ 1135664 h 3775547"/>
                  <a:gd name="connsiteX36" fmla="*/ 2545567 w 3775547"/>
                  <a:gd name="connsiteY36" fmla="*/ 1208622 h 3775547"/>
                  <a:gd name="connsiteX37" fmla="*/ 3027086 w 3775547"/>
                  <a:gd name="connsiteY37" fmla="*/ 1209534 h 3775547"/>
                  <a:gd name="connsiteX38" fmla="*/ 3507693 w 3775547"/>
                  <a:gd name="connsiteY38" fmla="*/ 1209534 h 3775547"/>
                  <a:gd name="connsiteX39" fmla="*/ 3505869 w 3775547"/>
                  <a:gd name="connsiteY39" fmla="*/ 738046 h 3775547"/>
                  <a:gd name="connsiteX40" fmla="*/ 3503133 w 3775547"/>
                  <a:gd name="connsiteY40" fmla="*/ 265647 h 3775547"/>
                  <a:gd name="connsiteX41" fmla="*/ 1884390 w 3775547"/>
                  <a:gd name="connsiteY41" fmla="*/ 265647 h 3775547"/>
                  <a:gd name="connsiteX42" fmla="*/ 265647 w 3775547"/>
                  <a:gd name="connsiteY42" fmla="*/ 265647 h 3775547"/>
                  <a:gd name="connsiteX43" fmla="*/ 262911 w 3775547"/>
                  <a:gd name="connsiteY43" fmla="*/ 738046 h 3775547"/>
                  <a:gd name="connsiteX44" fmla="*/ 261087 w 3775547"/>
                  <a:gd name="connsiteY44" fmla="*/ 1209534 h 3775547"/>
                  <a:gd name="connsiteX45" fmla="*/ 741694 w 3775547"/>
                  <a:gd name="connsiteY45" fmla="*/ 1209534 h 3775547"/>
                  <a:gd name="connsiteX46" fmla="*/ 1223213 w 3775547"/>
                  <a:gd name="connsiteY46" fmla="*/ 1208622 h 3775547"/>
                  <a:gd name="connsiteX47" fmla="*/ 1257868 w 3775547"/>
                  <a:gd name="connsiteY47" fmla="*/ 1135664 h 377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775547" h="3775547">
                    <a:moveTo>
                      <a:pt x="558388" y="3756661"/>
                    </a:moveTo>
                    <a:cubicBezTo>
                      <a:pt x="556564" y="3747541"/>
                      <a:pt x="437097" y="3239575"/>
                      <a:pt x="293006" y="2627644"/>
                    </a:cubicBezTo>
                    <a:cubicBezTo>
                      <a:pt x="149827" y="2015713"/>
                      <a:pt x="30359" y="1507747"/>
                      <a:pt x="27623" y="1499539"/>
                    </a:cubicBezTo>
                    <a:cubicBezTo>
                      <a:pt x="24887" y="1490420"/>
                      <a:pt x="16679" y="1483124"/>
                      <a:pt x="9384" y="1483124"/>
                    </a:cubicBezTo>
                    <a:cubicBezTo>
                      <a:pt x="-1560" y="1483124"/>
                      <a:pt x="-3384" y="1379160"/>
                      <a:pt x="-3384" y="739870"/>
                    </a:cubicBezTo>
                    <a:lnTo>
                      <a:pt x="-3384" y="-3384"/>
                    </a:lnTo>
                    <a:lnTo>
                      <a:pt x="1884390" y="-3384"/>
                    </a:lnTo>
                    <a:lnTo>
                      <a:pt x="3772164" y="-3384"/>
                    </a:lnTo>
                    <a:lnTo>
                      <a:pt x="3772164" y="739870"/>
                    </a:lnTo>
                    <a:cubicBezTo>
                      <a:pt x="3772164" y="1379160"/>
                      <a:pt x="3770340" y="1483124"/>
                      <a:pt x="3759396" y="1483124"/>
                    </a:cubicBezTo>
                    <a:cubicBezTo>
                      <a:pt x="3752101" y="1483124"/>
                      <a:pt x="3743893" y="1490420"/>
                      <a:pt x="3741157" y="1499539"/>
                    </a:cubicBezTo>
                    <a:cubicBezTo>
                      <a:pt x="3738421" y="1507747"/>
                      <a:pt x="3618953" y="2015713"/>
                      <a:pt x="3475774" y="2627644"/>
                    </a:cubicBezTo>
                    <a:cubicBezTo>
                      <a:pt x="3331683" y="3239575"/>
                      <a:pt x="3212216" y="3747541"/>
                      <a:pt x="3210392" y="3756661"/>
                    </a:cubicBezTo>
                    <a:cubicBezTo>
                      <a:pt x="3205832" y="3771252"/>
                      <a:pt x="3134698" y="3772164"/>
                      <a:pt x="1884390" y="3772164"/>
                    </a:cubicBezTo>
                    <a:cubicBezTo>
                      <a:pt x="634082" y="3772164"/>
                      <a:pt x="562948" y="3771252"/>
                      <a:pt x="558388" y="3756661"/>
                    </a:cubicBezTo>
                    <a:close/>
                    <a:moveTo>
                      <a:pt x="3230455" y="2493585"/>
                    </a:moveTo>
                    <a:lnTo>
                      <a:pt x="3468479" y="1483124"/>
                    </a:lnTo>
                    <a:lnTo>
                      <a:pt x="2879347" y="1481300"/>
                    </a:lnTo>
                    <a:lnTo>
                      <a:pt x="2290216" y="1478564"/>
                    </a:lnTo>
                    <a:lnTo>
                      <a:pt x="2285656" y="1373688"/>
                    </a:lnTo>
                    <a:cubicBezTo>
                      <a:pt x="2282008" y="1285227"/>
                      <a:pt x="2277448" y="1263340"/>
                      <a:pt x="2260121" y="1235069"/>
                    </a:cubicBezTo>
                    <a:cubicBezTo>
                      <a:pt x="2199019" y="1136576"/>
                      <a:pt x="2059488" y="1078210"/>
                      <a:pt x="1884390" y="1078210"/>
                    </a:cubicBezTo>
                    <a:cubicBezTo>
                      <a:pt x="1709292" y="1078210"/>
                      <a:pt x="1569761" y="1136576"/>
                      <a:pt x="1508659" y="1235069"/>
                    </a:cubicBezTo>
                    <a:cubicBezTo>
                      <a:pt x="1491332" y="1263340"/>
                      <a:pt x="1486772" y="1285227"/>
                      <a:pt x="1483124" y="1373688"/>
                    </a:cubicBezTo>
                    <a:lnTo>
                      <a:pt x="1478564" y="1478564"/>
                    </a:lnTo>
                    <a:lnTo>
                      <a:pt x="889433" y="1481300"/>
                    </a:lnTo>
                    <a:lnTo>
                      <a:pt x="300301" y="1483124"/>
                    </a:lnTo>
                    <a:lnTo>
                      <a:pt x="536501" y="2484465"/>
                    </a:lnTo>
                    <a:cubicBezTo>
                      <a:pt x="666001" y="3034382"/>
                      <a:pt x="773613" y="3490366"/>
                      <a:pt x="776349" y="3496750"/>
                    </a:cubicBezTo>
                    <a:cubicBezTo>
                      <a:pt x="779085" y="3505869"/>
                      <a:pt x="1006165" y="3507693"/>
                      <a:pt x="1886214" y="3505869"/>
                    </a:cubicBezTo>
                    <a:lnTo>
                      <a:pt x="2992431" y="3503133"/>
                    </a:lnTo>
                    <a:lnTo>
                      <a:pt x="3230455" y="2493585"/>
                    </a:lnTo>
                    <a:close/>
                    <a:moveTo>
                      <a:pt x="1257868" y="1135664"/>
                    </a:moveTo>
                    <a:cubicBezTo>
                      <a:pt x="1319882" y="1005253"/>
                      <a:pt x="1431142" y="914968"/>
                      <a:pt x="1599856" y="857514"/>
                    </a:cubicBezTo>
                    <a:cubicBezTo>
                      <a:pt x="1723884" y="815563"/>
                      <a:pt x="1853383" y="800972"/>
                      <a:pt x="1981971" y="816475"/>
                    </a:cubicBezTo>
                    <a:cubicBezTo>
                      <a:pt x="2239146" y="846570"/>
                      <a:pt x="2427923" y="959654"/>
                      <a:pt x="2510912" y="1135664"/>
                    </a:cubicBezTo>
                    <a:lnTo>
                      <a:pt x="2545567" y="1208622"/>
                    </a:lnTo>
                    <a:lnTo>
                      <a:pt x="3027086" y="1209534"/>
                    </a:lnTo>
                    <a:lnTo>
                      <a:pt x="3507693" y="1209534"/>
                    </a:lnTo>
                    <a:lnTo>
                      <a:pt x="3505869" y="738046"/>
                    </a:lnTo>
                    <a:lnTo>
                      <a:pt x="3503133" y="265647"/>
                    </a:lnTo>
                    <a:lnTo>
                      <a:pt x="1884390" y="265647"/>
                    </a:lnTo>
                    <a:lnTo>
                      <a:pt x="265647" y="265647"/>
                    </a:lnTo>
                    <a:lnTo>
                      <a:pt x="262911" y="738046"/>
                    </a:lnTo>
                    <a:lnTo>
                      <a:pt x="261087" y="1209534"/>
                    </a:lnTo>
                    <a:lnTo>
                      <a:pt x="741694" y="1209534"/>
                    </a:lnTo>
                    <a:lnTo>
                      <a:pt x="1223213" y="1208622"/>
                    </a:lnTo>
                    <a:lnTo>
                      <a:pt x="1257868" y="1135664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0ABD7FF1-BBB8-80DC-D142-D3530CF4171F}"/>
                  </a:ext>
                </a:extLst>
              </p:cNvPr>
              <p:cNvSpPr/>
              <p:nvPr/>
            </p:nvSpPr>
            <p:spPr>
              <a:xfrm flipV="1">
                <a:off x="11523085" y="1312958"/>
                <a:ext cx="1625127" cy="269030"/>
              </a:xfrm>
              <a:custGeom>
                <a:avLst/>
                <a:gdLst>
                  <a:gd name="connsiteX0" fmla="*/ -648 w 1625127"/>
                  <a:gd name="connsiteY0" fmla="*/ 130122 h 269030"/>
                  <a:gd name="connsiteX1" fmla="*/ 2088 w 1625127"/>
                  <a:gd name="connsiteY1" fmla="*/ -4850 h 269030"/>
                  <a:gd name="connsiteX2" fmla="*/ 809180 w 1625127"/>
                  <a:gd name="connsiteY2" fmla="*/ -4850 h 269030"/>
                  <a:gd name="connsiteX3" fmla="*/ 1616271 w 1625127"/>
                  <a:gd name="connsiteY3" fmla="*/ -4850 h 269030"/>
                  <a:gd name="connsiteX4" fmla="*/ 1619007 w 1625127"/>
                  <a:gd name="connsiteY4" fmla="*/ 130122 h 269030"/>
                  <a:gd name="connsiteX5" fmla="*/ 1621743 w 1625127"/>
                  <a:gd name="connsiteY5" fmla="*/ 264181 h 269030"/>
                  <a:gd name="connsiteX6" fmla="*/ 809180 w 1625127"/>
                  <a:gd name="connsiteY6" fmla="*/ 264181 h 269030"/>
                  <a:gd name="connsiteX7" fmla="*/ -3384 w 1625127"/>
                  <a:gd name="connsiteY7" fmla="*/ 264181 h 269030"/>
                  <a:gd name="connsiteX8" fmla="*/ -648 w 1625127"/>
                  <a:gd name="connsiteY8" fmla="*/ 130122 h 269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5127" h="269030">
                    <a:moveTo>
                      <a:pt x="-648" y="130122"/>
                    </a:moveTo>
                    <a:lnTo>
                      <a:pt x="2088" y="-4850"/>
                    </a:lnTo>
                    <a:lnTo>
                      <a:pt x="809180" y="-4850"/>
                    </a:lnTo>
                    <a:lnTo>
                      <a:pt x="1616271" y="-4850"/>
                    </a:lnTo>
                    <a:lnTo>
                      <a:pt x="1619007" y="130122"/>
                    </a:lnTo>
                    <a:lnTo>
                      <a:pt x="1621743" y="264181"/>
                    </a:lnTo>
                    <a:lnTo>
                      <a:pt x="809180" y="264181"/>
                    </a:lnTo>
                    <a:lnTo>
                      <a:pt x="-3384" y="264181"/>
                    </a:lnTo>
                    <a:lnTo>
                      <a:pt x="-648" y="130122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0E83727C-8F7F-30C3-85F2-8012A62A981C}"/>
                  </a:ext>
                </a:extLst>
              </p:cNvPr>
              <p:cNvSpPr/>
              <p:nvPr/>
            </p:nvSpPr>
            <p:spPr>
              <a:xfrm flipV="1">
                <a:off x="11388668" y="1852217"/>
                <a:ext cx="1890867" cy="267832"/>
              </a:xfrm>
              <a:custGeom>
                <a:avLst/>
                <a:gdLst>
                  <a:gd name="connsiteX0" fmla="*/ -1201 w 1890867"/>
                  <a:gd name="connsiteY0" fmla="*/ 252975 h 267832"/>
                  <a:gd name="connsiteX1" fmla="*/ -3025 w 1890867"/>
                  <a:gd name="connsiteY1" fmla="*/ 118004 h 267832"/>
                  <a:gd name="connsiteX2" fmla="*/ -289 w 1890867"/>
                  <a:gd name="connsiteY2" fmla="*/ -4200 h 267832"/>
                  <a:gd name="connsiteX3" fmla="*/ 943598 w 1890867"/>
                  <a:gd name="connsiteY3" fmla="*/ -4200 h 267832"/>
                  <a:gd name="connsiteX4" fmla="*/ 1887485 w 1890867"/>
                  <a:gd name="connsiteY4" fmla="*/ -4200 h 267832"/>
                  <a:gd name="connsiteX5" fmla="*/ 1887485 w 1890867"/>
                  <a:gd name="connsiteY5" fmla="*/ 128035 h 267832"/>
                  <a:gd name="connsiteX6" fmla="*/ 1887485 w 1890867"/>
                  <a:gd name="connsiteY6" fmla="*/ 260271 h 267832"/>
                  <a:gd name="connsiteX7" fmla="*/ 945422 w 1890867"/>
                  <a:gd name="connsiteY7" fmla="*/ 263007 h 267832"/>
                  <a:gd name="connsiteX8" fmla="*/ -1201 w 1890867"/>
                  <a:gd name="connsiteY8" fmla="*/ 252975 h 26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0867" h="267832">
                    <a:moveTo>
                      <a:pt x="-1201" y="252975"/>
                    </a:moveTo>
                    <a:cubicBezTo>
                      <a:pt x="-3025" y="246591"/>
                      <a:pt x="-3937" y="185489"/>
                      <a:pt x="-3025" y="118004"/>
                    </a:cubicBezTo>
                    <a:lnTo>
                      <a:pt x="-289" y="-4200"/>
                    </a:lnTo>
                    <a:lnTo>
                      <a:pt x="943598" y="-4200"/>
                    </a:lnTo>
                    <a:lnTo>
                      <a:pt x="1887485" y="-4200"/>
                    </a:lnTo>
                    <a:lnTo>
                      <a:pt x="1887485" y="128035"/>
                    </a:lnTo>
                    <a:lnTo>
                      <a:pt x="1887485" y="260271"/>
                    </a:lnTo>
                    <a:lnTo>
                      <a:pt x="945422" y="263007"/>
                    </a:lnTo>
                    <a:cubicBezTo>
                      <a:pt x="177545" y="264831"/>
                      <a:pt x="2447" y="263007"/>
                      <a:pt x="-1201" y="252975"/>
                    </a:cubicBez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86DFD92F-BBDA-4FF2-3F03-805A46062249}"/>
                  </a:ext>
                </a:extLst>
              </p:cNvPr>
              <p:cNvSpPr/>
              <p:nvPr/>
            </p:nvSpPr>
            <p:spPr>
              <a:xfrm flipV="1">
                <a:off x="11259526" y="2389080"/>
                <a:ext cx="2152244" cy="273590"/>
              </a:xfrm>
              <a:custGeom>
                <a:avLst/>
                <a:gdLst>
                  <a:gd name="connsiteX0" fmla="*/ -3384 w 2152244"/>
                  <a:gd name="connsiteY0" fmla="*/ 133246 h 273590"/>
                  <a:gd name="connsiteX1" fmla="*/ -3384 w 2152244"/>
                  <a:gd name="connsiteY1" fmla="*/ -3549 h 273590"/>
                  <a:gd name="connsiteX2" fmla="*/ 1072738 w 2152244"/>
                  <a:gd name="connsiteY2" fmla="*/ -3549 h 273590"/>
                  <a:gd name="connsiteX3" fmla="*/ 2148861 w 2152244"/>
                  <a:gd name="connsiteY3" fmla="*/ -3549 h 273590"/>
                  <a:gd name="connsiteX4" fmla="*/ 2148861 w 2152244"/>
                  <a:gd name="connsiteY4" fmla="*/ 133246 h 273590"/>
                  <a:gd name="connsiteX5" fmla="*/ 2148861 w 2152244"/>
                  <a:gd name="connsiteY5" fmla="*/ 270041 h 273590"/>
                  <a:gd name="connsiteX6" fmla="*/ 1072738 w 2152244"/>
                  <a:gd name="connsiteY6" fmla="*/ 270041 h 273590"/>
                  <a:gd name="connsiteX7" fmla="*/ -3384 w 2152244"/>
                  <a:gd name="connsiteY7" fmla="*/ 270041 h 273590"/>
                  <a:gd name="connsiteX8" fmla="*/ -3384 w 2152244"/>
                  <a:gd name="connsiteY8" fmla="*/ 133246 h 273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2244" h="273590">
                    <a:moveTo>
                      <a:pt x="-3384" y="133246"/>
                    </a:moveTo>
                    <a:lnTo>
                      <a:pt x="-3384" y="-3549"/>
                    </a:lnTo>
                    <a:lnTo>
                      <a:pt x="1072738" y="-3549"/>
                    </a:lnTo>
                    <a:lnTo>
                      <a:pt x="2148861" y="-3549"/>
                    </a:lnTo>
                    <a:lnTo>
                      <a:pt x="2148861" y="133246"/>
                    </a:lnTo>
                    <a:lnTo>
                      <a:pt x="2148861" y="270041"/>
                    </a:lnTo>
                    <a:lnTo>
                      <a:pt x="1072738" y="270041"/>
                    </a:lnTo>
                    <a:lnTo>
                      <a:pt x="-3384" y="270041"/>
                    </a:lnTo>
                    <a:lnTo>
                      <a:pt x="-3384" y="133246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6839F632-1E67-A7B9-366A-1726706BBC24}"/>
                  </a:ext>
                </a:extLst>
              </p:cNvPr>
              <p:cNvSpPr/>
              <p:nvPr/>
            </p:nvSpPr>
            <p:spPr>
              <a:xfrm flipV="1">
                <a:off x="11797587" y="3875588"/>
                <a:ext cx="1076122" cy="273590"/>
              </a:xfrm>
              <a:custGeom>
                <a:avLst/>
                <a:gdLst>
                  <a:gd name="connsiteX0" fmla="*/ -3384 w 1076122"/>
                  <a:gd name="connsiteY0" fmla="*/ 135039 h 273590"/>
                  <a:gd name="connsiteX1" fmla="*/ -3384 w 1076122"/>
                  <a:gd name="connsiteY1" fmla="*/ -1756 h 273590"/>
                  <a:gd name="connsiteX2" fmla="*/ 534677 w 1076122"/>
                  <a:gd name="connsiteY2" fmla="*/ -1756 h 273590"/>
                  <a:gd name="connsiteX3" fmla="*/ 1072738 w 1076122"/>
                  <a:gd name="connsiteY3" fmla="*/ -1756 h 273590"/>
                  <a:gd name="connsiteX4" fmla="*/ 1072738 w 1076122"/>
                  <a:gd name="connsiteY4" fmla="*/ 135039 h 273590"/>
                  <a:gd name="connsiteX5" fmla="*/ 1072738 w 1076122"/>
                  <a:gd name="connsiteY5" fmla="*/ 271834 h 273590"/>
                  <a:gd name="connsiteX6" fmla="*/ 534677 w 1076122"/>
                  <a:gd name="connsiteY6" fmla="*/ 271834 h 273590"/>
                  <a:gd name="connsiteX7" fmla="*/ -3384 w 1076122"/>
                  <a:gd name="connsiteY7" fmla="*/ 271834 h 273590"/>
                  <a:gd name="connsiteX8" fmla="*/ -3384 w 1076122"/>
                  <a:gd name="connsiteY8" fmla="*/ 135039 h 273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6122" h="273590">
                    <a:moveTo>
                      <a:pt x="-3384" y="135039"/>
                    </a:moveTo>
                    <a:lnTo>
                      <a:pt x="-3384" y="-1756"/>
                    </a:lnTo>
                    <a:lnTo>
                      <a:pt x="534677" y="-1756"/>
                    </a:lnTo>
                    <a:lnTo>
                      <a:pt x="1072738" y="-1756"/>
                    </a:lnTo>
                    <a:lnTo>
                      <a:pt x="1072738" y="135039"/>
                    </a:lnTo>
                    <a:lnTo>
                      <a:pt x="1072738" y="271834"/>
                    </a:lnTo>
                    <a:lnTo>
                      <a:pt x="534677" y="271834"/>
                    </a:lnTo>
                    <a:lnTo>
                      <a:pt x="-3384" y="271834"/>
                    </a:lnTo>
                    <a:lnTo>
                      <a:pt x="-3384" y="135039"/>
                    </a:lnTo>
                    <a:close/>
                  </a:path>
                </a:pathLst>
              </a:custGeom>
              <a:solidFill>
                <a:srgbClr val="1CADE4"/>
              </a:solidFill>
              <a:ln w="9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Gráfico 256">
              <a:extLst>
                <a:ext uri="{FF2B5EF4-FFF2-40B4-BE49-F238E27FC236}">
                  <a16:creationId xmlns:a16="http://schemas.microsoft.com/office/drawing/2014/main" id="{161E3584-9BB3-297D-8A9E-0C686EB94BF4}"/>
                </a:ext>
              </a:extLst>
            </p:cNvPr>
            <p:cNvSpPr/>
            <p:nvPr/>
          </p:nvSpPr>
          <p:spPr>
            <a:xfrm flipV="1">
              <a:off x="5385663" y="2035492"/>
              <a:ext cx="691741" cy="480093"/>
            </a:xfrm>
            <a:custGeom>
              <a:avLst/>
              <a:gdLst>
                <a:gd name="connsiteX0" fmla="*/ 3680609 w 4321459"/>
                <a:gd name="connsiteY0" fmla="*/ 2989303 h 2999248"/>
                <a:gd name="connsiteX1" fmla="*/ 3584853 w 4321459"/>
                <a:gd name="connsiteY1" fmla="*/ 2921817 h 2999248"/>
                <a:gd name="connsiteX2" fmla="*/ 3562965 w 4321459"/>
                <a:gd name="connsiteY2" fmla="*/ 2761311 h 2999248"/>
                <a:gd name="connsiteX3" fmla="*/ 3560230 w 4321459"/>
                <a:gd name="connsiteY3" fmla="*/ 2624516 h 2999248"/>
                <a:gd name="connsiteX4" fmla="*/ 2281650 w 4321459"/>
                <a:gd name="connsiteY4" fmla="*/ 2622692 h 2999248"/>
                <a:gd name="connsiteX5" fmla="*/ 1003071 w 4321459"/>
                <a:gd name="connsiteY5" fmla="*/ 2619956 h 2999248"/>
                <a:gd name="connsiteX6" fmla="*/ 961120 w 4321459"/>
                <a:gd name="connsiteY6" fmla="*/ 2600804 h 2999248"/>
                <a:gd name="connsiteX7" fmla="*/ 482337 w 4321459"/>
                <a:gd name="connsiteY7" fmla="*/ 2184035 h 2999248"/>
                <a:gd name="connsiteX8" fmla="*/ 22705 w 4321459"/>
                <a:gd name="connsiteY8" fmla="*/ 1743554 h 2999248"/>
                <a:gd name="connsiteX9" fmla="*/ -94 w 4321459"/>
                <a:gd name="connsiteY9" fmla="*/ 1698868 h 2999248"/>
                <a:gd name="connsiteX10" fmla="*/ -2830 w 4321459"/>
                <a:gd name="connsiteY10" fmla="*/ 1356880 h 2999248"/>
                <a:gd name="connsiteX11" fmla="*/ 4466 w 4321459"/>
                <a:gd name="connsiteY11" fmla="*/ 974765 h 2999248"/>
                <a:gd name="connsiteX12" fmla="*/ 482337 w 4321459"/>
                <a:gd name="connsiteY12" fmla="*/ 62797 h 2999248"/>
                <a:gd name="connsiteX13" fmla="*/ 737688 w 4321459"/>
                <a:gd name="connsiteY13" fmla="*/ 19935 h 2999248"/>
                <a:gd name="connsiteX14" fmla="*/ 889075 w 4321459"/>
                <a:gd name="connsiteY14" fmla="*/ 157642 h 2999248"/>
                <a:gd name="connsiteX15" fmla="*/ 930113 w 4321459"/>
                <a:gd name="connsiteY15" fmla="*/ 468623 h 2999248"/>
                <a:gd name="connsiteX16" fmla="*/ 784199 w 4321459"/>
                <a:gd name="connsiteY16" fmla="*/ 814259 h 2999248"/>
                <a:gd name="connsiteX17" fmla="*/ 665643 w 4321459"/>
                <a:gd name="connsiteY17" fmla="*/ 1219173 h 2999248"/>
                <a:gd name="connsiteX18" fmla="*/ 1197320 w 4321459"/>
                <a:gd name="connsiteY18" fmla="*/ 1666037 h 2999248"/>
                <a:gd name="connsiteX19" fmla="*/ 1670632 w 4321459"/>
                <a:gd name="connsiteY19" fmla="*/ 1584872 h 2999248"/>
                <a:gd name="connsiteX20" fmla="*/ 2066426 w 4321459"/>
                <a:gd name="connsiteY20" fmla="*/ 1476348 h 2999248"/>
                <a:gd name="connsiteX21" fmla="*/ 2087401 w 4321459"/>
                <a:gd name="connsiteY21" fmla="*/ 1262035 h 2999248"/>
                <a:gd name="connsiteX22" fmla="*/ 2003500 w 4321459"/>
                <a:gd name="connsiteY22" fmla="*/ 1187254 h 2999248"/>
                <a:gd name="connsiteX23" fmla="*/ 1617737 w 4321459"/>
                <a:gd name="connsiteY23" fmla="*/ 800579 h 2999248"/>
                <a:gd name="connsiteX24" fmla="*/ 1420752 w 4321459"/>
                <a:gd name="connsiteY24" fmla="*/ 385634 h 2999248"/>
                <a:gd name="connsiteX25" fmla="*/ 1604058 w 4321459"/>
                <a:gd name="connsiteY25" fmla="*/ 16287 h 2999248"/>
                <a:gd name="connsiteX26" fmla="*/ 1807427 w 4321459"/>
                <a:gd name="connsiteY26" fmla="*/ 70093 h 2999248"/>
                <a:gd name="connsiteX27" fmla="*/ 2003500 w 4321459"/>
                <a:gd name="connsiteY27" fmla="*/ 260694 h 2999248"/>
                <a:gd name="connsiteX28" fmla="*/ 2064602 w 4321459"/>
                <a:gd name="connsiteY28" fmla="*/ 311764 h 2999248"/>
                <a:gd name="connsiteX29" fmla="*/ 2500523 w 4321459"/>
                <a:gd name="connsiteY29" fmla="*/ 459503 h 2999248"/>
                <a:gd name="connsiteX30" fmla="*/ 2951947 w 4321459"/>
                <a:gd name="connsiteY30" fmla="*/ 614538 h 2999248"/>
                <a:gd name="connsiteX31" fmla="*/ 3275695 w 4321459"/>
                <a:gd name="connsiteY31" fmla="*/ 909104 h 2999248"/>
                <a:gd name="connsiteX32" fmla="*/ 3556582 w 4321459"/>
                <a:gd name="connsiteY32" fmla="*/ 1182694 h 2999248"/>
                <a:gd name="connsiteX33" fmla="*/ 3561141 w 4321459"/>
                <a:gd name="connsiteY33" fmla="*/ 1016716 h 2999248"/>
                <a:gd name="connsiteX34" fmla="*/ 3615860 w 4321459"/>
                <a:gd name="connsiteY34" fmla="*/ 787812 h 2999248"/>
                <a:gd name="connsiteX35" fmla="*/ 3944168 w 4321459"/>
                <a:gd name="connsiteY35" fmla="*/ 745861 h 2999248"/>
                <a:gd name="connsiteX36" fmla="*/ 4300748 w 4321459"/>
                <a:gd name="connsiteY36" fmla="*/ 841618 h 2999248"/>
                <a:gd name="connsiteX37" fmla="*/ 4318075 w 4321459"/>
                <a:gd name="connsiteY37" fmla="*/ 1872142 h 2999248"/>
                <a:gd name="connsiteX38" fmla="*/ 4300748 w 4321459"/>
                <a:gd name="connsiteY38" fmla="*/ 2904490 h 2999248"/>
                <a:gd name="connsiteX39" fmla="*/ 4244206 w 4321459"/>
                <a:gd name="connsiteY39" fmla="*/ 2968328 h 2999248"/>
                <a:gd name="connsiteX40" fmla="*/ 4205903 w 4321459"/>
                <a:gd name="connsiteY40" fmla="*/ 2993863 h 2999248"/>
                <a:gd name="connsiteX41" fmla="*/ 3958760 w 4321459"/>
                <a:gd name="connsiteY41" fmla="*/ 2995687 h 2999248"/>
                <a:gd name="connsiteX42" fmla="*/ 3680609 w 4321459"/>
                <a:gd name="connsiteY42" fmla="*/ 2989303 h 2999248"/>
                <a:gd name="connsiteX43" fmla="*/ 4209551 w 4321459"/>
                <a:gd name="connsiteY43" fmla="*/ 2880779 h 2999248"/>
                <a:gd name="connsiteX44" fmla="*/ 4226878 w 4321459"/>
                <a:gd name="connsiteY44" fmla="*/ 1872142 h 2999248"/>
                <a:gd name="connsiteX45" fmla="*/ 4209551 w 4321459"/>
                <a:gd name="connsiteY45" fmla="*/ 863505 h 2999248"/>
                <a:gd name="connsiteX46" fmla="*/ 4192223 w 4321459"/>
                <a:gd name="connsiteY46" fmla="*/ 841618 h 2999248"/>
                <a:gd name="connsiteX47" fmla="*/ 3946904 w 4321459"/>
                <a:gd name="connsiteY47" fmla="*/ 838882 h 2999248"/>
                <a:gd name="connsiteX48" fmla="*/ 3676961 w 4321459"/>
                <a:gd name="connsiteY48" fmla="*/ 855297 h 2999248"/>
                <a:gd name="connsiteX49" fmla="*/ 3652338 w 4321459"/>
                <a:gd name="connsiteY49" fmla="*/ 874449 h 2999248"/>
                <a:gd name="connsiteX50" fmla="*/ 3652338 w 4321459"/>
                <a:gd name="connsiteY50" fmla="*/ 1872142 h 2999248"/>
                <a:gd name="connsiteX51" fmla="*/ 3652338 w 4321459"/>
                <a:gd name="connsiteY51" fmla="*/ 2869835 h 2999248"/>
                <a:gd name="connsiteX52" fmla="*/ 3676961 w 4321459"/>
                <a:gd name="connsiteY52" fmla="*/ 2888986 h 2999248"/>
                <a:gd name="connsiteX53" fmla="*/ 3946904 w 4321459"/>
                <a:gd name="connsiteY53" fmla="*/ 2905402 h 2999248"/>
                <a:gd name="connsiteX54" fmla="*/ 4192223 w 4321459"/>
                <a:gd name="connsiteY54" fmla="*/ 2902666 h 2999248"/>
                <a:gd name="connsiteX55" fmla="*/ 4209551 w 4321459"/>
                <a:gd name="connsiteY55" fmla="*/ 2880779 h 2999248"/>
                <a:gd name="connsiteX56" fmla="*/ 3556582 w 4321459"/>
                <a:gd name="connsiteY56" fmla="*/ 1945099 h 2999248"/>
                <a:gd name="connsiteX57" fmla="*/ 3556582 w 4321459"/>
                <a:gd name="connsiteY57" fmla="*/ 1361440 h 2999248"/>
                <a:gd name="connsiteX58" fmla="*/ 3531959 w 4321459"/>
                <a:gd name="connsiteY58" fmla="*/ 1310370 h 2999248"/>
                <a:gd name="connsiteX59" fmla="*/ 3247424 w 4321459"/>
                <a:gd name="connsiteY59" fmla="*/ 1007596 h 2999248"/>
                <a:gd name="connsiteX60" fmla="*/ 2950123 w 4321459"/>
                <a:gd name="connsiteY60" fmla="*/ 723062 h 2999248"/>
                <a:gd name="connsiteX61" fmla="*/ 2491403 w 4321459"/>
                <a:gd name="connsiteY61" fmla="*/ 553436 h 2999248"/>
                <a:gd name="connsiteX62" fmla="*/ 2028123 w 4321459"/>
                <a:gd name="connsiteY62" fmla="*/ 393842 h 2999248"/>
                <a:gd name="connsiteX63" fmla="*/ 1863057 w 4321459"/>
                <a:gd name="connsiteY63" fmla="*/ 240631 h 2999248"/>
                <a:gd name="connsiteX64" fmla="*/ 1678839 w 4321459"/>
                <a:gd name="connsiteY64" fmla="*/ 103836 h 2999248"/>
                <a:gd name="connsiteX65" fmla="*/ 1517421 w 4321459"/>
                <a:gd name="connsiteY65" fmla="*/ 189561 h 2999248"/>
                <a:gd name="connsiteX66" fmla="*/ 1526541 w 4321459"/>
                <a:gd name="connsiteY66" fmla="*/ 435792 h 2999248"/>
                <a:gd name="connsiteX67" fmla="*/ 1690695 w 4321459"/>
                <a:gd name="connsiteY67" fmla="*/ 743125 h 2999248"/>
                <a:gd name="connsiteX68" fmla="*/ 2056394 w 4321459"/>
                <a:gd name="connsiteY68" fmla="*/ 1110649 h 2999248"/>
                <a:gd name="connsiteX69" fmla="*/ 2176774 w 4321459"/>
                <a:gd name="connsiteY69" fmla="*/ 1368736 h 2999248"/>
                <a:gd name="connsiteX70" fmla="*/ 2113848 w 4321459"/>
                <a:gd name="connsiteY70" fmla="*/ 1555689 h 2999248"/>
                <a:gd name="connsiteX71" fmla="*/ 1677927 w 4321459"/>
                <a:gd name="connsiteY71" fmla="*/ 1671509 h 2999248"/>
                <a:gd name="connsiteX72" fmla="*/ 1160841 w 4321459"/>
                <a:gd name="connsiteY72" fmla="*/ 1743554 h 2999248"/>
                <a:gd name="connsiteX73" fmla="*/ 612749 w 4321459"/>
                <a:gd name="connsiteY73" fmla="*/ 1298514 h 2999248"/>
                <a:gd name="connsiteX74" fmla="*/ 560766 w 4321459"/>
                <a:gd name="connsiteY74" fmla="*/ 1152599 h 2999248"/>
                <a:gd name="connsiteX75" fmla="*/ 693914 w 4321459"/>
                <a:gd name="connsiteY75" fmla="*/ 796932 h 2999248"/>
                <a:gd name="connsiteX76" fmla="*/ 840741 w 4321459"/>
                <a:gd name="connsiteY76" fmla="*/ 458591 h 2999248"/>
                <a:gd name="connsiteX77" fmla="*/ 839829 w 4321459"/>
                <a:gd name="connsiteY77" fmla="*/ 264342 h 2999248"/>
                <a:gd name="connsiteX78" fmla="*/ 660171 w 4321459"/>
                <a:gd name="connsiteY78" fmla="*/ 84684 h 2999248"/>
                <a:gd name="connsiteX79" fmla="*/ 552559 w 4321459"/>
                <a:gd name="connsiteY79" fmla="*/ 120251 h 2999248"/>
                <a:gd name="connsiteX80" fmla="*/ 311799 w 4321459"/>
                <a:gd name="connsiteY80" fmla="*/ 559820 h 2999248"/>
                <a:gd name="connsiteX81" fmla="*/ 91103 w 4321459"/>
                <a:gd name="connsiteY81" fmla="*/ 978413 h 2999248"/>
                <a:gd name="connsiteX82" fmla="*/ 88367 w 4321459"/>
                <a:gd name="connsiteY82" fmla="*/ 1315841 h 2999248"/>
                <a:gd name="connsiteX83" fmla="*/ 100222 w 4321459"/>
                <a:gd name="connsiteY83" fmla="*/ 1691572 h 2999248"/>
                <a:gd name="connsiteX84" fmla="*/ 547999 w 4321459"/>
                <a:gd name="connsiteY84" fmla="*/ 2122021 h 2999248"/>
                <a:gd name="connsiteX85" fmla="*/ 1010367 w 4321459"/>
                <a:gd name="connsiteY85" fmla="*/ 2523287 h 2999248"/>
                <a:gd name="connsiteX86" fmla="*/ 2298066 w 4321459"/>
                <a:gd name="connsiteY86" fmla="*/ 2530583 h 2999248"/>
                <a:gd name="connsiteX87" fmla="*/ 3556582 w 4321459"/>
                <a:gd name="connsiteY87" fmla="*/ 2528759 h 2999248"/>
                <a:gd name="connsiteX88" fmla="*/ 3556582 w 4321459"/>
                <a:gd name="connsiteY88" fmla="*/ 1945099 h 299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321459" h="2999248">
                  <a:moveTo>
                    <a:pt x="3680609" y="2989303"/>
                  </a:moveTo>
                  <a:cubicBezTo>
                    <a:pt x="3644131" y="2981095"/>
                    <a:pt x="3610388" y="2956472"/>
                    <a:pt x="3584853" y="2921817"/>
                  </a:cubicBezTo>
                  <a:cubicBezTo>
                    <a:pt x="3567525" y="2899930"/>
                    <a:pt x="3565701" y="2881691"/>
                    <a:pt x="3562965" y="2761311"/>
                  </a:cubicBezTo>
                  <a:lnTo>
                    <a:pt x="3560230" y="2624516"/>
                  </a:lnTo>
                  <a:lnTo>
                    <a:pt x="2281650" y="2622692"/>
                  </a:lnTo>
                  <a:lnTo>
                    <a:pt x="1003071" y="2619956"/>
                  </a:lnTo>
                  <a:lnTo>
                    <a:pt x="961120" y="2600804"/>
                  </a:lnTo>
                  <a:cubicBezTo>
                    <a:pt x="932849" y="2588037"/>
                    <a:pt x="773255" y="2448506"/>
                    <a:pt x="482337" y="2184035"/>
                  </a:cubicBezTo>
                  <a:cubicBezTo>
                    <a:pt x="130317" y="1864846"/>
                    <a:pt x="40945" y="1779121"/>
                    <a:pt x="22705" y="1743554"/>
                  </a:cubicBezTo>
                  <a:lnTo>
                    <a:pt x="-94" y="1698868"/>
                  </a:lnTo>
                  <a:lnTo>
                    <a:pt x="-2830" y="1356880"/>
                  </a:lnTo>
                  <a:cubicBezTo>
                    <a:pt x="-4654" y="1129800"/>
                    <a:pt x="-1918" y="1001212"/>
                    <a:pt x="4466" y="974765"/>
                  </a:cubicBezTo>
                  <a:cubicBezTo>
                    <a:pt x="18145" y="920047"/>
                    <a:pt x="447682" y="101100"/>
                    <a:pt x="482337" y="62797"/>
                  </a:cubicBezTo>
                  <a:cubicBezTo>
                    <a:pt x="545263" y="-5600"/>
                    <a:pt x="650139" y="-22928"/>
                    <a:pt x="737688" y="19935"/>
                  </a:cubicBezTo>
                  <a:cubicBezTo>
                    <a:pt x="786023" y="43646"/>
                    <a:pt x="855332" y="106572"/>
                    <a:pt x="889075" y="157642"/>
                  </a:cubicBezTo>
                  <a:cubicBezTo>
                    <a:pt x="938321" y="231511"/>
                    <a:pt x="957473" y="376514"/>
                    <a:pt x="930113" y="468623"/>
                  </a:cubicBezTo>
                  <a:cubicBezTo>
                    <a:pt x="922818" y="493246"/>
                    <a:pt x="857156" y="649193"/>
                    <a:pt x="784199" y="814259"/>
                  </a:cubicBezTo>
                  <a:cubicBezTo>
                    <a:pt x="644667" y="1132536"/>
                    <a:pt x="635548" y="1161719"/>
                    <a:pt x="665643" y="1219173"/>
                  </a:cubicBezTo>
                  <a:cubicBezTo>
                    <a:pt x="677498" y="1242884"/>
                    <a:pt x="1153546" y="1642326"/>
                    <a:pt x="1197320" y="1666037"/>
                  </a:cubicBezTo>
                  <a:cubicBezTo>
                    <a:pt x="1233799" y="1685188"/>
                    <a:pt x="1292165" y="1675157"/>
                    <a:pt x="1670632" y="1584872"/>
                  </a:cubicBezTo>
                  <a:cubicBezTo>
                    <a:pt x="1960637" y="1515562"/>
                    <a:pt x="2055482" y="1489115"/>
                    <a:pt x="2066426" y="1476348"/>
                  </a:cubicBezTo>
                  <a:cubicBezTo>
                    <a:pt x="2081017" y="1458108"/>
                    <a:pt x="2097433" y="1288482"/>
                    <a:pt x="2087401" y="1262035"/>
                  </a:cubicBezTo>
                  <a:cubicBezTo>
                    <a:pt x="2084665" y="1254740"/>
                    <a:pt x="2047274" y="1221909"/>
                    <a:pt x="2003500" y="1187254"/>
                  </a:cubicBezTo>
                  <a:cubicBezTo>
                    <a:pt x="1900448" y="1106089"/>
                    <a:pt x="1681575" y="887216"/>
                    <a:pt x="1617737" y="800579"/>
                  </a:cubicBezTo>
                  <a:cubicBezTo>
                    <a:pt x="1506477" y="650105"/>
                    <a:pt x="1445375" y="521517"/>
                    <a:pt x="1420752" y="385634"/>
                  </a:cubicBezTo>
                  <a:cubicBezTo>
                    <a:pt x="1386098" y="190473"/>
                    <a:pt x="1456319" y="50030"/>
                    <a:pt x="1604058" y="16287"/>
                  </a:cubicBezTo>
                  <a:cubicBezTo>
                    <a:pt x="1671544" y="1695"/>
                    <a:pt x="1731733" y="17199"/>
                    <a:pt x="1807427" y="70093"/>
                  </a:cubicBezTo>
                  <a:cubicBezTo>
                    <a:pt x="1863057" y="110220"/>
                    <a:pt x="1897712" y="143050"/>
                    <a:pt x="2003500" y="260694"/>
                  </a:cubicBezTo>
                  <a:cubicBezTo>
                    <a:pt x="2022651" y="281670"/>
                    <a:pt x="2050010" y="304469"/>
                    <a:pt x="2064602" y="311764"/>
                  </a:cubicBezTo>
                  <a:cubicBezTo>
                    <a:pt x="2079193" y="319972"/>
                    <a:pt x="2275266" y="386546"/>
                    <a:pt x="2500523" y="459503"/>
                  </a:cubicBezTo>
                  <a:cubicBezTo>
                    <a:pt x="2724867" y="532461"/>
                    <a:pt x="2928236" y="602682"/>
                    <a:pt x="2951947" y="614538"/>
                  </a:cubicBezTo>
                  <a:cubicBezTo>
                    <a:pt x="2980218" y="629129"/>
                    <a:pt x="3088742" y="727622"/>
                    <a:pt x="3275695" y="909104"/>
                  </a:cubicBezTo>
                  <a:lnTo>
                    <a:pt x="3556582" y="1182694"/>
                  </a:lnTo>
                  <a:lnTo>
                    <a:pt x="3561141" y="1016716"/>
                  </a:lnTo>
                  <a:cubicBezTo>
                    <a:pt x="3565701" y="839794"/>
                    <a:pt x="3568437" y="827938"/>
                    <a:pt x="3615860" y="787812"/>
                  </a:cubicBezTo>
                  <a:cubicBezTo>
                    <a:pt x="3660546" y="750421"/>
                    <a:pt x="3697025" y="745861"/>
                    <a:pt x="3944168" y="745861"/>
                  </a:cubicBezTo>
                  <a:cubicBezTo>
                    <a:pt x="4233262" y="746773"/>
                    <a:pt x="4260621" y="754069"/>
                    <a:pt x="4300748" y="841618"/>
                  </a:cubicBezTo>
                  <a:cubicBezTo>
                    <a:pt x="4317163" y="876273"/>
                    <a:pt x="4318075" y="926431"/>
                    <a:pt x="4318075" y="1872142"/>
                  </a:cubicBezTo>
                  <a:cubicBezTo>
                    <a:pt x="4318075" y="2828796"/>
                    <a:pt x="4317163" y="2868011"/>
                    <a:pt x="4300748" y="2904490"/>
                  </a:cubicBezTo>
                  <a:cubicBezTo>
                    <a:pt x="4289804" y="2928201"/>
                    <a:pt x="4268829" y="2951912"/>
                    <a:pt x="4244206" y="2968328"/>
                  </a:cubicBezTo>
                  <a:lnTo>
                    <a:pt x="4205903" y="2993863"/>
                  </a:lnTo>
                  <a:lnTo>
                    <a:pt x="3958760" y="2995687"/>
                  </a:lnTo>
                  <a:cubicBezTo>
                    <a:pt x="3822876" y="2996599"/>
                    <a:pt x="3697937" y="2993863"/>
                    <a:pt x="3680609" y="2989303"/>
                  </a:cubicBezTo>
                  <a:close/>
                  <a:moveTo>
                    <a:pt x="4209551" y="2880779"/>
                  </a:moveTo>
                  <a:cubicBezTo>
                    <a:pt x="4225966" y="2859803"/>
                    <a:pt x="4226878" y="2830620"/>
                    <a:pt x="4226878" y="1872142"/>
                  </a:cubicBezTo>
                  <a:cubicBezTo>
                    <a:pt x="4226878" y="913663"/>
                    <a:pt x="4225966" y="884480"/>
                    <a:pt x="4209551" y="863505"/>
                  </a:cubicBezTo>
                  <a:lnTo>
                    <a:pt x="4192223" y="841618"/>
                  </a:lnTo>
                  <a:lnTo>
                    <a:pt x="3946904" y="838882"/>
                  </a:lnTo>
                  <a:cubicBezTo>
                    <a:pt x="3708880" y="836146"/>
                    <a:pt x="3700673" y="837058"/>
                    <a:pt x="3676961" y="855297"/>
                  </a:cubicBezTo>
                  <a:lnTo>
                    <a:pt x="3652338" y="874449"/>
                  </a:lnTo>
                  <a:lnTo>
                    <a:pt x="3652338" y="1872142"/>
                  </a:lnTo>
                  <a:lnTo>
                    <a:pt x="3652338" y="2869835"/>
                  </a:lnTo>
                  <a:lnTo>
                    <a:pt x="3676961" y="2888986"/>
                  </a:lnTo>
                  <a:cubicBezTo>
                    <a:pt x="3700673" y="2907226"/>
                    <a:pt x="3708880" y="2908138"/>
                    <a:pt x="3946904" y="2905402"/>
                  </a:cubicBezTo>
                  <a:lnTo>
                    <a:pt x="4192223" y="2902666"/>
                  </a:lnTo>
                  <a:lnTo>
                    <a:pt x="4209551" y="2880779"/>
                  </a:lnTo>
                  <a:close/>
                  <a:moveTo>
                    <a:pt x="3556582" y="1945099"/>
                  </a:moveTo>
                  <a:lnTo>
                    <a:pt x="3556582" y="1361440"/>
                  </a:lnTo>
                  <a:lnTo>
                    <a:pt x="3531959" y="1310370"/>
                  </a:lnTo>
                  <a:cubicBezTo>
                    <a:pt x="3510983" y="1269331"/>
                    <a:pt x="3458089" y="1212789"/>
                    <a:pt x="3247424" y="1007596"/>
                  </a:cubicBezTo>
                  <a:cubicBezTo>
                    <a:pt x="3105157" y="868065"/>
                    <a:pt x="2971098" y="740389"/>
                    <a:pt x="2950123" y="723062"/>
                  </a:cubicBezTo>
                  <a:cubicBezTo>
                    <a:pt x="2917292" y="695703"/>
                    <a:pt x="2854366" y="671992"/>
                    <a:pt x="2491403" y="553436"/>
                  </a:cubicBezTo>
                  <a:cubicBezTo>
                    <a:pt x="2259763" y="477743"/>
                    <a:pt x="2050922" y="405697"/>
                    <a:pt x="2028123" y="393842"/>
                  </a:cubicBezTo>
                  <a:cubicBezTo>
                    <a:pt x="1986173" y="372866"/>
                    <a:pt x="1963373" y="351891"/>
                    <a:pt x="1863057" y="240631"/>
                  </a:cubicBezTo>
                  <a:cubicBezTo>
                    <a:pt x="1801043" y="171321"/>
                    <a:pt x="1719878" y="111131"/>
                    <a:pt x="1678839" y="103836"/>
                  </a:cubicBezTo>
                  <a:cubicBezTo>
                    <a:pt x="1614090" y="91980"/>
                    <a:pt x="1552076" y="124811"/>
                    <a:pt x="1517421" y="189561"/>
                  </a:cubicBezTo>
                  <a:cubicBezTo>
                    <a:pt x="1497358" y="226951"/>
                    <a:pt x="1502829" y="356451"/>
                    <a:pt x="1526541" y="435792"/>
                  </a:cubicBezTo>
                  <a:cubicBezTo>
                    <a:pt x="1553900" y="526989"/>
                    <a:pt x="1617737" y="645545"/>
                    <a:pt x="1690695" y="743125"/>
                  </a:cubicBezTo>
                  <a:cubicBezTo>
                    <a:pt x="1765476" y="843442"/>
                    <a:pt x="1931454" y="1009420"/>
                    <a:pt x="2056394" y="1110649"/>
                  </a:cubicBezTo>
                  <a:cubicBezTo>
                    <a:pt x="2184070" y="1214613"/>
                    <a:pt x="2187718" y="1222821"/>
                    <a:pt x="2176774" y="1368736"/>
                  </a:cubicBezTo>
                  <a:cubicBezTo>
                    <a:pt x="2167654" y="1490027"/>
                    <a:pt x="2154887" y="1526506"/>
                    <a:pt x="2113848" y="1555689"/>
                  </a:cubicBezTo>
                  <a:cubicBezTo>
                    <a:pt x="2097433" y="1567545"/>
                    <a:pt x="1944222" y="1607671"/>
                    <a:pt x="1677927" y="1671509"/>
                  </a:cubicBezTo>
                  <a:cubicBezTo>
                    <a:pt x="1243831" y="1774561"/>
                    <a:pt x="1226503" y="1777297"/>
                    <a:pt x="1160841" y="1743554"/>
                  </a:cubicBezTo>
                  <a:cubicBezTo>
                    <a:pt x="1128011" y="1726227"/>
                    <a:pt x="639196" y="1329521"/>
                    <a:pt x="612749" y="1298514"/>
                  </a:cubicBezTo>
                  <a:cubicBezTo>
                    <a:pt x="579918" y="1260211"/>
                    <a:pt x="560766" y="1207317"/>
                    <a:pt x="560766" y="1152599"/>
                  </a:cubicBezTo>
                  <a:cubicBezTo>
                    <a:pt x="560766" y="1102441"/>
                    <a:pt x="570798" y="1075082"/>
                    <a:pt x="693914" y="796932"/>
                  </a:cubicBezTo>
                  <a:cubicBezTo>
                    <a:pt x="767783" y="630953"/>
                    <a:pt x="833445" y="478655"/>
                    <a:pt x="840741" y="458591"/>
                  </a:cubicBezTo>
                  <a:cubicBezTo>
                    <a:pt x="858068" y="411169"/>
                    <a:pt x="857156" y="313588"/>
                    <a:pt x="839829" y="264342"/>
                  </a:cubicBezTo>
                  <a:cubicBezTo>
                    <a:pt x="809734" y="181353"/>
                    <a:pt x="728569" y="99276"/>
                    <a:pt x="660171" y="84684"/>
                  </a:cubicBezTo>
                  <a:cubicBezTo>
                    <a:pt x="626428" y="77389"/>
                    <a:pt x="578094" y="92892"/>
                    <a:pt x="552559" y="120251"/>
                  </a:cubicBezTo>
                  <a:cubicBezTo>
                    <a:pt x="541615" y="131195"/>
                    <a:pt x="434003" y="329092"/>
                    <a:pt x="311799" y="559820"/>
                  </a:cubicBezTo>
                  <a:lnTo>
                    <a:pt x="91103" y="978413"/>
                  </a:lnTo>
                  <a:lnTo>
                    <a:pt x="88367" y="1315841"/>
                  </a:lnTo>
                  <a:cubicBezTo>
                    <a:pt x="86543" y="1605847"/>
                    <a:pt x="87455" y="1658741"/>
                    <a:pt x="100222" y="1691572"/>
                  </a:cubicBezTo>
                  <a:cubicBezTo>
                    <a:pt x="112078" y="1722579"/>
                    <a:pt x="185947" y="1793713"/>
                    <a:pt x="547999" y="2122021"/>
                  </a:cubicBezTo>
                  <a:cubicBezTo>
                    <a:pt x="831621" y="2378284"/>
                    <a:pt x="992127" y="2517815"/>
                    <a:pt x="1010367" y="2523287"/>
                  </a:cubicBezTo>
                  <a:cubicBezTo>
                    <a:pt x="1027694" y="2527847"/>
                    <a:pt x="1555724" y="2531495"/>
                    <a:pt x="2298066" y="2530583"/>
                  </a:cubicBezTo>
                  <a:lnTo>
                    <a:pt x="3556582" y="2528759"/>
                  </a:lnTo>
                  <a:lnTo>
                    <a:pt x="3556582" y="1945099"/>
                  </a:lnTo>
                  <a:close/>
                </a:path>
              </a:pathLst>
            </a:custGeom>
            <a:solidFill>
              <a:srgbClr val="1CADE4"/>
            </a:solidFill>
            <a:ln w="12700" cap="flat">
              <a:solidFill>
                <a:srgbClr val="1CADE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Retângulo 19">
            <a:extLst>
              <a:ext uri="{FF2B5EF4-FFF2-40B4-BE49-F238E27FC236}">
                <a16:creationId xmlns:a16="http://schemas.microsoft.com/office/drawing/2014/main" id="{188ABB78-A08E-82CA-A4EA-2DACAA561C1D}"/>
              </a:ext>
            </a:extLst>
          </p:cNvPr>
          <p:cNvSpPr/>
          <p:nvPr/>
        </p:nvSpPr>
        <p:spPr>
          <a:xfrm>
            <a:off x="7800835" y="4972651"/>
            <a:ext cx="873736" cy="405536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Observer Catalog</a:t>
            </a:r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C5D0A144-5BEC-61CC-ECA3-3D49A03E0F2D}"/>
              </a:ext>
            </a:extLst>
          </p:cNvPr>
          <p:cNvSpPr/>
          <p:nvPr/>
        </p:nvSpPr>
        <p:spPr>
          <a:xfrm>
            <a:off x="7846961" y="3840727"/>
            <a:ext cx="781484" cy="12932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FC6B0C5F-5EB7-5F6B-2C16-6BBA68A46861}"/>
              </a:ext>
            </a:extLst>
          </p:cNvPr>
          <p:cNvSpPr/>
          <p:nvPr/>
        </p:nvSpPr>
        <p:spPr>
          <a:xfrm>
            <a:off x="3335493" y="1843235"/>
            <a:ext cx="5812995" cy="1890389"/>
          </a:xfrm>
          <a:prstGeom prst="rect">
            <a:avLst/>
          </a:prstGeom>
          <a:solidFill>
            <a:srgbClr val="F7F7F7"/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pic>
        <p:nvPicPr>
          <p:cNvPr id="195" name="Imagem 194">
            <a:extLst>
              <a:ext uri="{FF2B5EF4-FFF2-40B4-BE49-F238E27FC236}">
                <a16:creationId xmlns:a16="http://schemas.microsoft.com/office/drawing/2014/main" id="{75563B37-BE93-C089-126C-0B2D80855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066" y="2077248"/>
            <a:ext cx="2362086" cy="989276"/>
          </a:xfrm>
          <a:prstGeom prst="rect">
            <a:avLst/>
          </a:prstGeom>
        </p:spPr>
      </p:pic>
      <p:pic>
        <p:nvPicPr>
          <p:cNvPr id="216" name="Imagem 215">
            <a:extLst>
              <a:ext uri="{FF2B5EF4-FFF2-40B4-BE49-F238E27FC236}">
                <a16:creationId xmlns:a16="http://schemas.microsoft.com/office/drawing/2014/main" id="{F2568446-5C5A-5F06-A9B9-70EFC41A0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486" y="2032360"/>
            <a:ext cx="1241602" cy="1079052"/>
          </a:xfrm>
          <a:prstGeom prst="rect">
            <a:avLst/>
          </a:prstGeom>
        </p:spPr>
      </p:pic>
      <p:sp>
        <p:nvSpPr>
          <p:cNvPr id="283" name="Retângulo 282">
            <a:extLst>
              <a:ext uri="{FF2B5EF4-FFF2-40B4-BE49-F238E27FC236}">
                <a16:creationId xmlns:a16="http://schemas.microsoft.com/office/drawing/2014/main" id="{96660FFC-21F4-195B-9B68-A4DEFC618510}"/>
              </a:ext>
            </a:extLst>
          </p:cNvPr>
          <p:cNvSpPr/>
          <p:nvPr/>
        </p:nvSpPr>
        <p:spPr>
          <a:xfrm>
            <a:off x="4504853" y="3236504"/>
            <a:ext cx="1682149" cy="311196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System Model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CED26419-E266-D6C6-E50B-C5BAA0357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1422" y="2512680"/>
            <a:ext cx="1332563" cy="598732"/>
          </a:xfrm>
          <a:prstGeom prst="rect">
            <a:avLst/>
          </a:prstGeom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10B1F514-6DE0-23C2-843A-F24CA181F0E0}"/>
              </a:ext>
            </a:extLst>
          </p:cNvPr>
          <p:cNvSpPr/>
          <p:nvPr/>
        </p:nvSpPr>
        <p:spPr>
          <a:xfrm>
            <a:off x="7800835" y="2244776"/>
            <a:ext cx="873736" cy="198312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Observer</a:t>
            </a:r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0802A06A-40EE-C711-87C2-4E438559CB35}"/>
              </a:ext>
            </a:extLst>
          </p:cNvPr>
          <p:cNvSpPr/>
          <p:nvPr/>
        </p:nvSpPr>
        <p:spPr>
          <a:xfrm rot="5400000">
            <a:off x="7460564" y="3807919"/>
            <a:ext cx="4124309" cy="19494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8D7FDC5-E2F8-CA4C-2803-74B0BFAA83E3}"/>
              </a:ext>
            </a:extLst>
          </p:cNvPr>
          <p:cNvSpPr/>
          <p:nvPr/>
        </p:nvSpPr>
        <p:spPr>
          <a:xfrm>
            <a:off x="9896948" y="3245953"/>
            <a:ext cx="1730443" cy="1318876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Model Checking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1936F17-99B7-F9F0-EC7C-82C5645AB3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5614" y="694800"/>
            <a:ext cx="957600" cy="83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4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92" grpId="0" animBg="1"/>
      <p:bldP spid="188" grpId="0" animBg="1"/>
      <p:bldP spid="276" grpId="0" animBg="1"/>
      <p:bldP spid="279" grpId="0" animBg="1"/>
      <p:bldP spid="5" grpId="0" animBg="1"/>
      <p:bldP spid="20" grpId="0" animBg="1"/>
      <p:bldP spid="21" grpId="0" animBg="1"/>
      <p:bldP spid="91" grpId="0" animBg="1"/>
      <p:bldP spid="283" grpId="0" animBg="1"/>
      <p:bldP spid="43" grpId="0" animBg="1"/>
      <p:bldP spid="44" grpId="0" animBg="1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1">
            <a:extLst>
              <a:ext uri="{FF2B5EF4-FFF2-40B4-BE49-F238E27FC236}">
                <a16:creationId xmlns:a16="http://schemas.microsoft.com/office/drawing/2014/main" id="{A25F6A57-05BC-4EAB-8986-2C167CC82B9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Prototype Implementation</a:t>
            </a:r>
          </a:p>
        </p:txBody>
      </p:sp>
      <p:pic>
        <p:nvPicPr>
          <p:cNvPr id="1028" name="Picture 4" descr="Modelica - Wikipedia">
            <a:extLst>
              <a:ext uri="{FF2B5EF4-FFF2-40B4-BE49-F238E27FC236}">
                <a16:creationId xmlns:a16="http://schemas.microsoft.com/office/drawing/2014/main" id="{C4518881-DC43-93D7-B220-75740E78D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375" y="6127794"/>
            <a:ext cx="1177151" cy="58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Imagem 143">
            <a:extLst>
              <a:ext uri="{FF2B5EF4-FFF2-40B4-BE49-F238E27FC236}">
                <a16:creationId xmlns:a16="http://schemas.microsoft.com/office/drawing/2014/main" id="{2510DD6B-C54E-29DB-6EC3-AB83D72F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151" y="694800"/>
            <a:ext cx="957600" cy="833854"/>
          </a:xfrm>
          <a:prstGeom prst="rect">
            <a:avLst/>
          </a:prstGeom>
        </p:spPr>
      </p:pic>
      <p:pic>
        <p:nvPicPr>
          <p:cNvPr id="146" name="Imagem 145">
            <a:extLst>
              <a:ext uri="{FF2B5EF4-FFF2-40B4-BE49-F238E27FC236}">
                <a16:creationId xmlns:a16="http://schemas.microsoft.com/office/drawing/2014/main" id="{728520A7-A2D6-75AD-992C-BEEB4D0694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4"/>
          <a:stretch/>
        </p:blipFill>
        <p:spPr>
          <a:xfrm>
            <a:off x="581192" y="1366838"/>
            <a:ext cx="6483981" cy="3470715"/>
          </a:xfrm>
          <a:prstGeom prst="rect">
            <a:avLst/>
          </a:prstGeom>
        </p:spPr>
      </p:pic>
      <p:pic>
        <p:nvPicPr>
          <p:cNvPr id="148" name="Imagem 147">
            <a:extLst>
              <a:ext uri="{FF2B5EF4-FFF2-40B4-BE49-F238E27FC236}">
                <a16:creationId xmlns:a16="http://schemas.microsoft.com/office/drawing/2014/main" id="{C06ACD79-B4A8-EFEF-016D-03EA1B4F2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750" y="1918249"/>
            <a:ext cx="6483600" cy="3511950"/>
          </a:xfrm>
          <a:prstGeom prst="rect">
            <a:avLst/>
          </a:prstGeom>
        </p:spPr>
      </p:pic>
      <p:pic>
        <p:nvPicPr>
          <p:cNvPr id="150" name="Imagem 149">
            <a:extLst>
              <a:ext uri="{FF2B5EF4-FFF2-40B4-BE49-F238E27FC236}">
                <a16:creationId xmlns:a16="http://schemas.microsoft.com/office/drawing/2014/main" id="{DB2EF0DF-C56A-E596-C6ED-411B36CB9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2875" y="2653044"/>
            <a:ext cx="6479168" cy="3502800"/>
          </a:xfrm>
          <a:prstGeom prst="rect">
            <a:avLst/>
          </a:prstGeom>
        </p:spPr>
      </p:pic>
      <p:pic>
        <p:nvPicPr>
          <p:cNvPr id="1034" name="Picture 10" descr="OpenModelica">
            <a:extLst>
              <a:ext uri="{FF2B5EF4-FFF2-40B4-BE49-F238E27FC236}">
                <a16:creationId xmlns:a16="http://schemas.microsoft.com/office/drawing/2014/main" id="{D245D996-FB11-CDE2-64C0-700C7906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550" y="6404650"/>
            <a:ext cx="1874825" cy="31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31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1">
            <a:extLst>
              <a:ext uri="{FF2B5EF4-FFF2-40B4-BE49-F238E27FC236}">
                <a16:creationId xmlns:a16="http://schemas.microsoft.com/office/drawing/2014/main" id="{A25F6A57-05BC-4EAB-8986-2C167CC82B9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Prototype Implementation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7F356B9-C86E-3660-9CC9-F9C18DB4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445289"/>
            <a:ext cx="6743532" cy="471055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C0278C8-5E92-03FB-2801-D239B42BA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251" y="1501013"/>
            <a:ext cx="3206442" cy="219886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3B3C061-21B4-C7C4-4A35-391568ACB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268" y="2552930"/>
            <a:ext cx="2529540" cy="175214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97BC428-3EB7-6564-A473-8598D232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5151" y="694800"/>
            <a:ext cx="957600" cy="833854"/>
          </a:xfrm>
          <a:prstGeom prst="rect">
            <a:avLst/>
          </a:prstGeom>
        </p:spPr>
      </p:pic>
      <p:pic>
        <p:nvPicPr>
          <p:cNvPr id="9" name="Picture 4" descr="Modelica - Wikipedia">
            <a:extLst>
              <a:ext uri="{FF2B5EF4-FFF2-40B4-BE49-F238E27FC236}">
                <a16:creationId xmlns:a16="http://schemas.microsoft.com/office/drawing/2014/main" id="{153CDFF1-3D11-A44E-FC93-62AFE65C3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375" y="6127794"/>
            <a:ext cx="1177151" cy="58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OpenModelica">
            <a:extLst>
              <a:ext uri="{FF2B5EF4-FFF2-40B4-BE49-F238E27FC236}">
                <a16:creationId xmlns:a16="http://schemas.microsoft.com/office/drawing/2014/main" id="{E201BADE-20EE-2855-151F-C8F6DBF25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550" y="6404650"/>
            <a:ext cx="1874825" cy="31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06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AA1D6-A86E-4064-8710-0D1074C8E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Índice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A0FB48-477F-4F9F-9486-27771B036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928" y="635000"/>
            <a:ext cx="6650991" cy="5821916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Cyber-Physical Systems</a:t>
            </a:r>
          </a:p>
          <a:p>
            <a:pPr lvl="1"/>
            <a:r>
              <a:rPr lang="en-US" dirty="0"/>
              <a:t>System Verification</a:t>
            </a:r>
          </a:p>
          <a:p>
            <a:pPr lvl="1"/>
            <a:r>
              <a:rPr lang="en-US" dirty="0"/>
              <a:t>Biological Immune System</a:t>
            </a:r>
          </a:p>
          <a:p>
            <a:pPr lvl="1"/>
            <a:r>
              <a:rPr lang="en-US" dirty="0"/>
              <a:t>Negative Selection Algorithm</a:t>
            </a:r>
          </a:p>
          <a:p>
            <a:r>
              <a:rPr lang="en-US" dirty="0"/>
              <a:t>Methodology</a:t>
            </a:r>
          </a:p>
          <a:p>
            <a:pPr lvl="1"/>
            <a:r>
              <a:rPr lang="en-US" dirty="0"/>
              <a:t>Innate Immunity through Assurances</a:t>
            </a:r>
          </a:p>
          <a:p>
            <a:pPr lvl="1"/>
            <a:r>
              <a:rPr lang="en-US" dirty="0"/>
              <a:t>Adaptive Immunity through learning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Schedule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5C47F2-007A-4524-A053-A58A1E79F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741A30-4F46-4071-BA62-76DC33181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6C5998-667C-4083-8EAC-8B78C6E30EC5}" type="datetime1">
              <a:rPr lang="pt-BR" smtClean="0"/>
              <a:t>09/11/2022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961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40E3B60-938F-D806-7BE2-0BCDD1A79657}"/>
              </a:ext>
            </a:extLst>
          </p:cNvPr>
          <p:cNvSpPr/>
          <p:nvPr/>
        </p:nvSpPr>
        <p:spPr>
          <a:xfrm>
            <a:off x="581192" y="1972674"/>
            <a:ext cx="5348424" cy="3780427"/>
          </a:xfrm>
          <a:prstGeom prst="rect">
            <a:avLst/>
          </a:prstGeom>
          <a:solidFill>
            <a:srgbClr val="F7F7F7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dirty="0">
              <a:solidFill>
                <a:srgbClr val="2F5597"/>
              </a:solidFill>
            </a:endParaRPr>
          </a:p>
        </p:txBody>
      </p:sp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08052882-CAF8-A48C-C9C4-8758A2009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502183"/>
              </p:ext>
            </p:extLst>
          </p:nvPr>
        </p:nvGraphicFramePr>
        <p:xfrm>
          <a:off x="6516328" y="1717346"/>
          <a:ext cx="5094480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Central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13786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90788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732272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080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84295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Prototype Implementation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97772E4-9BA4-AC22-7A6B-3592DB74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DDC64D-2CB9-167A-D74A-14DAB095A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31"/>
          <a:stretch/>
        </p:blipFill>
        <p:spPr>
          <a:xfrm>
            <a:off x="739802" y="2183607"/>
            <a:ext cx="5031205" cy="2845593"/>
          </a:xfrm>
          <a:prstGeom prst="rect">
            <a:avLst/>
          </a:prstGeom>
        </p:spPr>
      </p:pic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4DBFCED8-66D6-D7E7-ED84-6FD76801576B}"/>
              </a:ext>
            </a:extLst>
          </p:cNvPr>
          <p:cNvSpPr/>
          <p:nvPr/>
        </p:nvSpPr>
        <p:spPr>
          <a:xfrm rot="5400000">
            <a:off x="4332760" y="3764222"/>
            <a:ext cx="3780425" cy="19733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B0920B8-C523-1D98-38E4-DDD81A56444A}"/>
              </a:ext>
            </a:extLst>
          </p:cNvPr>
          <p:cNvSpPr/>
          <p:nvPr/>
        </p:nvSpPr>
        <p:spPr>
          <a:xfrm>
            <a:off x="1897276" y="5200650"/>
            <a:ext cx="2716257" cy="4359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Operation Dataset</a:t>
            </a:r>
          </a:p>
        </p:txBody>
      </p:sp>
      <p:graphicFrame>
        <p:nvGraphicFramePr>
          <p:cNvPr id="18" name="Tabela 4">
            <a:extLst>
              <a:ext uri="{FF2B5EF4-FFF2-40B4-BE49-F238E27FC236}">
                <a16:creationId xmlns:a16="http://schemas.microsoft.com/office/drawing/2014/main" id="{83C29C01-F831-B57B-FB19-F346EC18C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892613"/>
              </p:ext>
            </p:extLst>
          </p:nvPr>
        </p:nvGraphicFramePr>
        <p:xfrm>
          <a:off x="6668728" y="1869746"/>
          <a:ext cx="5094480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Central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13786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90788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732272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080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84295"/>
                  </a:ext>
                </a:extLst>
              </a:tr>
            </a:tbl>
          </a:graphicData>
        </a:graphic>
      </p:graphicFrame>
      <p:pic>
        <p:nvPicPr>
          <p:cNvPr id="19" name="Imagem 18">
            <a:extLst>
              <a:ext uri="{FF2B5EF4-FFF2-40B4-BE49-F238E27FC236}">
                <a16:creationId xmlns:a16="http://schemas.microsoft.com/office/drawing/2014/main" id="{69AE2693-D1CC-24FA-0FAF-2D34A04CE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31"/>
          <a:stretch/>
        </p:blipFill>
        <p:spPr>
          <a:xfrm>
            <a:off x="892202" y="2336007"/>
            <a:ext cx="5031205" cy="2845593"/>
          </a:xfrm>
          <a:prstGeom prst="rect">
            <a:avLst/>
          </a:prstGeom>
        </p:spPr>
      </p:pic>
      <p:graphicFrame>
        <p:nvGraphicFramePr>
          <p:cNvPr id="25" name="Tabela 4">
            <a:extLst>
              <a:ext uri="{FF2B5EF4-FFF2-40B4-BE49-F238E27FC236}">
                <a16:creationId xmlns:a16="http://schemas.microsoft.com/office/drawing/2014/main" id="{C5F00C60-5889-98C9-65ED-064C92993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892613"/>
              </p:ext>
            </p:extLst>
          </p:nvPr>
        </p:nvGraphicFramePr>
        <p:xfrm>
          <a:off x="6821128" y="2022146"/>
          <a:ext cx="5094480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Central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13786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90788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732272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080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84295"/>
                  </a:ext>
                </a:extLst>
              </a:tr>
            </a:tbl>
          </a:graphicData>
        </a:graphic>
      </p:graphicFrame>
      <p:pic>
        <p:nvPicPr>
          <p:cNvPr id="27" name="Imagem 26">
            <a:extLst>
              <a:ext uri="{FF2B5EF4-FFF2-40B4-BE49-F238E27FC236}">
                <a16:creationId xmlns:a16="http://schemas.microsoft.com/office/drawing/2014/main" id="{2FC6B7CE-5583-124D-D691-530DE6A19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31"/>
          <a:stretch/>
        </p:blipFill>
        <p:spPr>
          <a:xfrm>
            <a:off x="1044602" y="2488407"/>
            <a:ext cx="5031205" cy="2845593"/>
          </a:xfrm>
          <a:prstGeom prst="rect">
            <a:avLst/>
          </a:prstGeom>
        </p:spPr>
      </p:pic>
      <p:graphicFrame>
        <p:nvGraphicFramePr>
          <p:cNvPr id="28" name="Tabela 4">
            <a:extLst>
              <a:ext uri="{FF2B5EF4-FFF2-40B4-BE49-F238E27FC236}">
                <a16:creationId xmlns:a16="http://schemas.microsoft.com/office/drawing/2014/main" id="{E97433BE-2E1F-1A7A-42B0-F4AF91EAC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575732"/>
              </p:ext>
            </p:extLst>
          </p:nvPr>
        </p:nvGraphicFramePr>
        <p:xfrm>
          <a:off x="6973528" y="2174546"/>
          <a:ext cx="5094480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Central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13786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90788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732272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080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84295"/>
                  </a:ext>
                </a:extLst>
              </a:tr>
            </a:tbl>
          </a:graphicData>
        </a:graphic>
      </p:graphicFrame>
      <p:pic>
        <p:nvPicPr>
          <p:cNvPr id="29" name="Imagem 28">
            <a:extLst>
              <a:ext uri="{FF2B5EF4-FFF2-40B4-BE49-F238E27FC236}">
                <a16:creationId xmlns:a16="http://schemas.microsoft.com/office/drawing/2014/main" id="{2F5C1607-87B2-2053-40D1-2655B5BC4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31"/>
          <a:stretch/>
        </p:blipFill>
        <p:spPr>
          <a:xfrm>
            <a:off x="1197002" y="2640807"/>
            <a:ext cx="5031205" cy="284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2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9C5BFC44-5AB4-964B-5482-4BAFBD73F0B7}"/>
              </a:ext>
            </a:extLst>
          </p:cNvPr>
          <p:cNvSpPr/>
          <p:nvPr/>
        </p:nvSpPr>
        <p:spPr>
          <a:xfrm>
            <a:off x="4913736" y="2039148"/>
            <a:ext cx="1115638" cy="6902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Design Process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484C2040-A5FC-18DE-ADCC-295287D4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15" y="1947084"/>
            <a:ext cx="762446" cy="546396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F56E6230-A760-57E3-F820-AC63DED967AD}"/>
              </a:ext>
            </a:extLst>
          </p:cNvPr>
          <p:cNvSpPr/>
          <p:nvPr/>
        </p:nvSpPr>
        <p:spPr>
          <a:xfrm>
            <a:off x="5018276" y="2310320"/>
            <a:ext cx="928789" cy="288012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bg1"/>
                </a:solidFill>
              </a:rPr>
              <a:t>System Model</a:t>
            </a:r>
          </a:p>
        </p:txBody>
      </p:sp>
      <p:grpSp>
        <p:nvGrpSpPr>
          <p:cNvPr id="365" name="Agrupar 364">
            <a:extLst>
              <a:ext uri="{FF2B5EF4-FFF2-40B4-BE49-F238E27FC236}">
                <a16:creationId xmlns:a16="http://schemas.microsoft.com/office/drawing/2014/main" id="{BA925679-AD2E-824F-15DA-F9BE562999A7}"/>
              </a:ext>
            </a:extLst>
          </p:cNvPr>
          <p:cNvGrpSpPr/>
          <p:nvPr/>
        </p:nvGrpSpPr>
        <p:grpSpPr>
          <a:xfrm>
            <a:off x="3401634" y="2996789"/>
            <a:ext cx="1281608" cy="639984"/>
            <a:chOff x="2017263" y="2699246"/>
            <a:chExt cx="1281608" cy="639984"/>
          </a:xfrm>
        </p:grpSpPr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1A83E953-28BD-E5F0-262E-DE9F21FA535D}"/>
                </a:ext>
              </a:extLst>
            </p:cNvPr>
            <p:cNvSpPr/>
            <p:nvPr/>
          </p:nvSpPr>
          <p:spPr>
            <a:xfrm>
              <a:off x="2017263" y="2699246"/>
              <a:ext cx="1281608" cy="6399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Property Specification</a:t>
              </a: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276DC2A3-6A97-6477-48CA-7E0C10E83499}"/>
                </a:ext>
              </a:extLst>
            </p:cNvPr>
            <p:cNvSpPr/>
            <p:nvPr/>
          </p:nvSpPr>
          <p:spPr>
            <a:xfrm>
              <a:off x="2109721" y="2967165"/>
              <a:ext cx="1066962" cy="303165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System Properties</a:t>
              </a:r>
            </a:p>
          </p:txBody>
        </p:sp>
      </p:grp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B4452972-0B67-3B76-7D9E-641D1C6E3C4D}"/>
              </a:ext>
            </a:extLst>
          </p:cNvPr>
          <p:cNvSpPr/>
          <p:nvPr/>
        </p:nvSpPr>
        <p:spPr>
          <a:xfrm rot="10800000">
            <a:off x="3396197" y="2810576"/>
            <a:ext cx="1292483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ângulo isósceles 72">
            <a:extLst>
              <a:ext uri="{FF2B5EF4-FFF2-40B4-BE49-F238E27FC236}">
                <a16:creationId xmlns:a16="http://schemas.microsoft.com/office/drawing/2014/main" id="{665561C2-1DE7-20F0-C43E-CB9328902D2F}"/>
              </a:ext>
            </a:extLst>
          </p:cNvPr>
          <p:cNvSpPr/>
          <p:nvPr/>
        </p:nvSpPr>
        <p:spPr>
          <a:xfrm rot="5400000">
            <a:off x="4423613" y="2328287"/>
            <a:ext cx="727468" cy="747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04894485-A0BA-2F82-3F3D-A927A454865D}"/>
              </a:ext>
            </a:extLst>
          </p:cNvPr>
          <p:cNvCxnSpPr>
            <a:cxnSpLocks/>
            <a:stCxn id="48" idx="2"/>
            <a:endCxn id="148" idx="0"/>
          </p:cNvCxnSpPr>
          <p:nvPr/>
        </p:nvCxnSpPr>
        <p:spPr>
          <a:xfrm>
            <a:off x="5482671" y="2598332"/>
            <a:ext cx="365" cy="63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0F5F9D7F-D91E-853A-3AE7-3BE54A8C30E0}"/>
              </a:ext>
            </a:extLst>
          </p:cNvPr>
          <p:cNvCxnSpPr>
            <a:cxnSpLocks/>
            <a:stCxn id="49" idx="3"/>
            <a:endCxn id="148" idx="1"/>
          </p:cNvCxnSpPr>
          <p:nvPr/>
        </p:nvCxnSpPr>
        <p:spPr>
          <a:xfrm>
            <a:off x="4561054" y="3416291"/>
            <a:ext cx="364163" cy="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tângulo 89">
            <a:extLst>
              <a:ext uri="{FF2B5EF4-FFF2-40B4-BE49-F238E27FC236}">
                <a16:creationId xmlns:a16="http://schemas.microsoft.com/office/drawing/2014/main" id="{B3775101-45F9-4BD9-923D-33F2188432F4}"/>
              </a:ext>
            </a:extLst>
          </p:cNvPr>
          <p:cNvSpPr/>
          <p:nvPr/>
        </p:nvSpPr>
        <p:spPr>
          <a:xfrm>
            <a:off x="3328852" y="1697606"/>
            <a:ext cx="2780536" cy="2027386"/>
          </a:xfrm>
          <a:prstGeom prst="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91" name="Triângulo isósceles 90">
            <a:extLst>
              <a:ext uri="{FF2B5EF4-FFF2-40B4-BE49-F238E27FC236}">
                <a16:creationId xmlns:a16="http://schemas.microsoft.com/office/drawing/2014/main" id="{C9549C96-5536-3F70-5821-1D6DEEF2DAED}"/>
              </a:ext>
            </a:extLst>
          </p:cNvPr>
          <p:cNvSpPr/>
          <p:nvPr/>
        </p:nvSpPr>
        <p:spPr>
          <a:xfrm rot="5400000">
            <a:off x="5431332" y="2615805"/>
            <a:ext cx="2027387" cy="19733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tângulo 147">
            <a:extLst>
              <a:ext uri="{FF2B5EF4-FFF2-40B4-BE49-F238E27FC236}">
                <a16:creationId xmlns:a16="http://schemas.microsoft.com/office/drawing/2014/main" id="{BB08F987-B0CA-4B01-0B7F-6AC906610D2B}"/>
              </a:ext>
            </a:extLst>
          </p:cNvPr>
          <p:cNvSpPr/>
          <p:nvPr/>
        </p:nvSpPr>
        <p:spPr>
          <a:xfrm>
            <a:off x="4925217" y="3229673"/>
            <a:ext cx="1115638" cy="379693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Model Checking</a:t>
            </a:r>
          </a:p>
        </p:txBody>
      </p:sp>
      <p:sp>
        <p:nvSpPr>
          <p:cNvPr id="155" name="Retângulo 154">
            <a:extLst>
              <a:ext uri="{FF2B5EF4-FFF2-40B4-BE49-F238E27FC236}">
                <a16:creationId xmlns:a16="http://schemas.microsoft.com/office/drawing/2014/main" id="{59FBAC71-4CE2-2E65-A1F8-B9AB4634F11C}"/>
              </a:ext>
            </a:extLst>
          </p:cNvPr>
          <p:cNvSpPr/>
          <p:nvPr/>
        </p:nvSpPr>
        <p:spPr>
          <a:xfrm>
            <a:off x="6878067" y="2288096"/>
            <a:ext cx="1518185" cy="779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Prototype Implementation</a:t>
            </a:r>
          </a:p>
        </p:txBody>
      </p:sp>
      <p:sp>
        <p:nvSpPr>
          <p:cNvPr id="157" name="Retângulo 156">
            <a:extLst>
              <a:ext uri="{FF2B5EF4-FFF2-40B4-BE49-F238E27FC236}">
                <a16:creationId xmlns:a16="http://schemas.microsoft.com/office/drawing/2014/main" id="{AF7D526C-B69C-26CA-794A-AABA0834D6EA}"/>
              </a:ext>
            </a:extLst>
          </p:cNvPr>
          <p:cNvSpPr/>
          <p:nvPr/>
        </p:nvSpPr>
        <p:spPr>
          <a:xfrm>
            <a:off x="7064857" y="2601396"/>
            <a:ext cx="1144603" cy="333641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System Prototype</a:t>
            </a:r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B5EBE8AD-C75B-8472-A213-01A5E225C3B2}"/>
              </a:ext>
            </a:extLst>
          </p:cNvPr>
          <p:cNvSpPr/>
          <p:nvPr/>
        </p:nvSpPr>
        <p:spPr>
          <a:xfrm>
            <a:off x="3209759" y="1402700"/>
            <a:ext cx="5409373" cy="245251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A</a:t>
            </a:r>
            <a:r>
              <a:rPr lang="en-US" sz="1100" dirty="0">
                <a:solidFill>
                  <a:srgbClr val="2F5597"/>
                </a:solidFill>
              </a:rPr>
              <a:t>. Innate Immunity Through Assurances</a:t>
            </a:r>
          </a:p>
        </p:txBody>
      </p:sp>
      <p:sp>
        <p:nvSpPr>
          <p:cNvPr id="161" name="Retângulo 160">
            <a:extLst>
              <a:ext uri="{FF2B5EF4-FFF2-40B4-BE49-F238E27FC236}">
                <a16:creationId xmlns:a16="http://schemas.microsoft.com/office/drawing/2014/main" id="{160E6BE9-5ED6-84A8-3023-2102C3A579B4}"/>
              </a:ext>
            </a:extLst>
          </p:cNvPr>
          <p:cNvSpPr/>
          <p:nvPr/>
        </p:nvSpPr>
        <p:spPr>
          <a:xfrm>
            <a:off x="7304044" y="3390834"/>
            <a:ext cx="666098" cy="293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Operation Dataset</a:t>
            </a:r>
          </a:p>
        </p:txBody>
      </p:sp>
      <p:cxnSp>
        <p:nvCxnSpPr>
          <p:cNvPr id="162" name="Conector de Seta Reta 161">
            <a:extLst>
              <a:ext uri="{FF2B5EF4-FFF2-40B4-BE49-F238E27FC236}">
                <a16:creationId xmlns:a16="http://schemas.microsoft.com/office/drawing/2014/main" id="{3800D0B6-D541-8CBD-E5C4-5EA224DD5318}"/>
              </a:ext>
            </a:extLst>
          </p:cNvPr>
          <p:cNvCxnSpPr>
            <a:cxnSpLocks/>
            <a:stCxn id="157" idx="2"/>
            <a:endCxn id="161" idx="0"/>
          </p:cNvCxnSpPr>
          <p:nvPr/>
        </p:nvCxnSpPr>
        <p:spPr>
          <a:xfrm flipH="1">
            <a:off x="7637093" y="2935037"/>
            <a:ext cx="66" cy="45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de Seta Reta 226">
            <a:extLst>
              <a:ext uri="{FF2B5EF4-FFF2-40B4-BE49-F238E27FC236}">
                <a16:creationId xmlns:a16="http://schemas.microsoft.com/office/drawing/2014/main" id="{79AF4DCC-86A7-D722-105F-33C253C88BEB}"/>
              </a:ext>
            </a:extLst>
          </p:cNvPr>
          <p:cNvCxnSpPr>
            <a:cxnSpLocks/>
            <a:stCxn id="161" idx="2"/>
            <a:endCxn id="199" idx="0"/>
          </p:cNvCxnSpPr>
          <p:nvPr/>
        </p:nvCxnSpPr>
        <p:spPr>
          <a:xfrm flipH="1">
            <a:off x="7635719" y="3683918"/>
            <a:ext cx="1374" cy="103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Agrupar 343">
            <a:extLst>
              <a:ext uri="{FF2B5EF4-FFF2-40B4-BE49-F238E27FC236}">
                <a16:creationId xmlns:a16="http://schemas.microsoft.com/office/drawing/2014/main" id="{B2BFF375-7293-41D6-91FF-A471E93C70A8}"/>
              </a:ext>
            </a:extLst>
          </p:cNvPr>
          <p:cNvGrpSpPr/>
          <p:nvPr/>
        </p:nvGrpSpPr>
        <p:grpSpPr>
          <a:xfrm>
            <a:off x="5122217" y="4616321"/>
            <a:ext cx="3121014" cy="1378664"/>
            <a:chOff x="3835525" y="4703790"/>
            <a:chExt cx="3121014" cy="1378664"/>
          </a:xfrm>
        </p:grpSpPr>
        <p:sp>
          <p:nvSpPr>
            <p:cNvPr id="199" name="Retângulo 198">
              <a:extLst>
                <a:ext uri="{FF2B5EF4-FFF2-40B4-BE49-F238E27FC236}">
                  <a16:creationId xmlns:a16="http://schemas.microsoft.com/office/drawing/2014/main" id="{F6AD8EDF-752B-70EF-283A-BF356F3AD856}"/>
                </a:ext>
              </a:extLst>
            </p:cNvPr>
            <p:cNvSpPr/>
            <p:nvPr/>
          </p:nvSpPr>
          <p:spPr>
            <a:xfrm>
              <a:off x="5817885" y="4809027"/>
              <a:ext cx="1062284" cy="97941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Processing</a:t>
              </a:r>
            </a:p>
          </p:txBody>
        </p:sp>
        <p:sp>
          <p:nvSpPr>
            <p:cNvPr id="201" name="Retângulo 200">
              <a:extLst>
                <a:ext uri="{FF2B5EF4-FFF2-40B4-BE49-F238E27FC236}">
                  <a16:creationId xmlns:a16="http://schemas.microsoft.com/office/drawing/2014/main" id="{CFF0B0E7-CDE7-9CAF-E9B4-225F6742CB5D}"/>
                </a:ext>
              </a:extLst>
            </p:cNvPr>
            <p:cNvSpPr/>
            <p:nvPr/>
          </p:nvSpPr>
          <p:spPr>
            <a:xfrm>
              <a:off x="3835525" y="4703790"/>
              <a:ext cx="3121014" cy="1378664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Feature Engineering</a:t>
              </a:r>
            </a:p>
          </p:txBody>
        </p:sp>
        <p:sp>
          <p:nvSpPr>
            <p:cNvPr id="202" name="Triângulo isósceles 201">
              <a:extLst>
                <a:ext uri="{FF2B5EF4-FFF2-40B4-BE49-F238E27FC236}">
                  <a16:creationId xmlns:a16="http://schemas.microsoft.com/office/drawing/2014/main" id="{7FF1DA28-7F41-73A2-1CF4-4C097A5610CD}"/>
                </a:ext>
              </a:extLst>
            </p:cNvPr>
            <p:cNvSpPr/>
            <p:nvPr/>
          </p:nvSpPr>
          <p:spPr>
            <a:xfrm rot="16200000">
              <a:off x="5288238" y="5191898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tângulo 202">
              <a:extLst>
                <a:ext uri="{FF2B5EF4-FFF2-40B4-BE49-F238E27FC236}">
                  <a16:creationId xmlns:a16="http://schemas.microsoft.com/office/drawing/2014/main" id="{90D76075-2C20-C1E0-E51D-C9C7DA7E6069}"/>
                </a:ext>
              </a:extLst>
            </p:cNvPr>
            <p:cNvSpPr/>
            <p:nvPr/>
          </p:nvSpPr>
          <p:spPr>
            <a:xfrm>
              <a:off x="3962203" y="4794189"/>
              <a:ext cx="1631394" cy="96487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Data Labeling</a:t>
              </a:r>
            </a:p>
          </p:txBody>
        </p:sp>
        <p:sp>
          <p:nvSpPr>
            <p:cNvPr id="204" name="Retângulo 203">
              <a:extLst>
                <a:ext uri="{FF2B5EF4-FFF2-40B4-BE49-F238E27FC236}">
                  <a16:creationId xmlns:a16="http://schemas.microsoft.com/office/drawing/2014/main" id="{AE772435-3CB8-C133-340F-5CC6F3051835}"/>
                </a:ext>
              </a:extLst>
            </p:cNvPr>
            <p:cNvSpPr/>
            <p:nvPr/>
          </p:nvSpPr>
          <p:spPr>
            <a:xfrm>
              <a:off x="4969463" y="5234015"/>
              <a:ext cx="537807" cy="2366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Dataset</a:t>
              </a:r>
            </a:p>
          </p:txBody>
        </p:sp>
        <p:sp>
          <p:nvSpPr>
            <p:cNvPr id="205" name="Retângulo 204">
              <a:extLst>
                <a:ext uri="{FF2B5EF4-FFF2-40B4-BE49-F238E27FC236}">
                  <a16:creationId xmlns:a16="http://schemas.microsoft.com/office/drawing/2014/main" id="{D1D2E69E-D235-6C5A-3724-3C6A1847D7A8}"/>
                </a:ext>
              </a:extLst>
            </p:cNvPr>
            <p:cNvSpPr/>
            <p:nvPr/>
          </p:nvSpPr>
          <p:spPr>
            <a:xfrm>
              <a:off x="4045180" y="5075824"/>
              <a:ext cx="718955" cy="203236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Non-Self</a:t>
              </a:r>
            </a:p>
          </p:txBody>
        </p:sp>
        <p:sp>
          <p:nvSpPr>
            <p:cNvPr id="206" name="Retângulo 205">
              <a:extLst>
                <a:ext uri="{FF2B5EF4-FFF2-40B4-BE49-F238E27FC236}">
                  <a16:creationId xmlns:a16="http://schemas.microsoft.com/office/drawing/2014/main" id="{18819D8D-DD9B-9440-502B-4E28A90384E4}"/>
                </a:ext>
              </a:extLst>
            </p:cNvPr>
            <p:cNvSpPr/>
            <p:nvPr/>
          </p:nvSpPr>
          <p:spPr>
            <a:xfrm>
              <a:off x="4041823" y="5425606"/>
              <a:ext cx="718955" cy="2032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1"/>
                  </a:solidFill>
                </a:rPr>
                <a:t>Self</a:t>
              </a:r>
            </a:p>
          </p:txBody>
        </p:sp>
        <p:cxnSp>
          <p:nvCxnSpPr>
            <p:cNvPr id="219" name="Conector: Angulado 218">
              <a:extLst>
                <a:ext uri="{FF2B5EF4-FFF2-40B4-BE49-F238E27FC236}">
                  <a16:creationId xmlns:a16="http://schemas.microsoft.com/office/drawing/2014/main" id="{8C2FFF55-0F1E-E669-6DAF-7B9936343D60}"/>
                </a:ext>
              </a:extLst>
            </p:cNvPr>
            <p:cNvCxnSpPr>
              <a:cxnSpLocks/>
              <a:stCxn id="204" idx="1"/>
              <a:endCxn id="205" idx="3"/>
            </p:cNvCxnSpPr>
            <p:nvPr/>
          </p:nvCxnSpPr>
          <p:spPr>
            <a:xfrm rot="10800000">
              <a:off x="4764135" y="5177443"/>
              <a:ext cx="205328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ector: Angulado 220">
              <a:extLst>
                <a:ext uri="{FF2B5EF4-FFF2-40B4-BE49-F238E27FC236}">
                  <a16:creationId xmlns:a16="http://schemas.microsoft.com/office/drawing/2014/main" id="{72E84AB5-ADF2-A872-C0CD-49CE86E701E2}"/>
                </a:ext>
              </a:extLst>
            </p:cNvPr>
            <p:cNvCxnSpPr>
              <a:cxnSpLocks/>
              <a:stCxn id="204" idx="1"/>
              <a:endCxn id="206" idx="3"/>
            </p:cNvCxnSpPr>
            <p:nvPr/>
          </p:nvCxnSpPr>
          <p:spPr>
            <a:xfrm rot="10800000" flipV="1">
              <a:off x="4760779" y="5352332"/>
              <a:ext cx="208685" cy="174891"/>
            </a:xfrm>
            <a:prstGeom prst="bentConnector3">
              <a:avLst>
                <a:gd name="adj1" fmla="val 50000"/>
              </a:avLst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áfico 195" descr="Melhoria contínua com preenchimento sólido">
              <a:extLst>
                <a:ext uri="{FF2B5EF4-FFF2-40B4-BE49-F238E27FC236}">
                  <a16:creationId xmlns:a16="http://schemas.microsoft.com/office/drawing/2014/main" id="{A4B9FD37-AB15-5F01-066A-219EE4E71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1103" y="4981490"/>
              <a:ext cx="767265" cy="767265"/>
            </a:xfrm>
            <a:prstGeom prst="rect">
              <a:avLst/>
            </a:prstGeom>
          </p:spPr>
        </p:pic>
      </p:grpSp>
      <p:cxnSp>
        <p:nvCxnSpPr>
          <p:cNvPr id="346" name="Conector de Seta Reta 345">
            <a:extLst>
              <a:ext uri="{FF2B5EF4-FFF2-40B4-BE49-F238E27FC236}">
                <a16:creationId xmlns:a16="http://schemas.microsoft.com/office/drawing/2014/main" id="{82433434-772C-CBF4-F6C2-B169E52D8038}"/>
              </a:ext>
            </a:extLst>
          </p:cNvPr>
          <p:cNvCxnSpPr>
            <a:cxnSpLocks/>
            <a:stCxn id="244" idx="0"/>
            <a:endCxn id="56" idx="2"/>
          </p:cNvCxnSpPr>
          <p:nvPr/>
        </p:nvCxnSpPr>
        <p:spPr>
          <a:xfrm flipV="1">
            <a:off x="4038231" y="3636773"/>
            <a:ext cx="4207" cy="47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ector: Angulado 348">
            <a:extLst>
              <a:ext uri="{FF2B5EF4-FFF2-40B4-BE49-F238E27FC236}">
                <a16:creationId xmlns:a16="http://schemas.microsoft.com/office/drawing/2014/main" id="{14DD49B9-1FA1-4437-E631-3BDE3D84B97B}"/>
              </a:ext>
            </a:extLst>
          </p:cNvPr>
          <p:cNvCxnSpPr>
            <a:cxnSpLocks/>
            <a:stCxn id="205" idx="1"/>
            <a:endCxn id="244" idx="3"/>
          </p:cNvCxnSpPr>
          <p:nvPr/>
        </p:nvCxnSpPr>
        <p:spPr>
          <a:xfrm rot="10800000">
            <a:off x="4615288" y="4582031"/>
            <a:ext cx="716585" cy="5079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ector: Angulado 353">
            <a:extLst>
              <a:ext uri="{FF2B5EF4-FFF2-40B4-BE49-F238E27FC236}">
                <a16:creationId xmlns:a16="http://schemas.microsoft.com/office/drawing/2014/main" id="{7D5281CF-BEDB-E807-9529-2EC37C9A61CE}"/>
              </a:ext>
            </a:extLst>
          </p:cNvPr>
          <p:cNvCxnSpPr>
            <a:cxnSpLocks/>
            <a:stCxn id="206" idx="1"/>
            <a:endCxn id="245" idx="3"/>
          </p:cNvCxnSpPr>
          <p:nvPr/>
        </p:nvCxnSpPr>
        <p:spPr>
          <a:xfrm rot="10800000" flipV="1">
            <a:off x="4626093" y="5439755"/>
            <a:ext cx="702423" cy="228042"/>
          </a:xfrm>
          <a:prstGeom prst="bent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Retângulo 357">
            <a:extLst>
              <a:ext uri="{FF2B5EF4-FFF2-40B4-BE49-F238E27FC236}">
                <a16:creationId xmlns:a16="http://schemas.microsoft.com/office/drawing/2014/main" id="{E1D52FA8-34A2-B2E6-111A-D8108977CC9A}"/>
              </a:ext>
            </a:extLst>
          </p:cNvPr>
          <p:cNvSpPr/>
          <p:nvPr/>
        </p:nvSpPr>
        <p:spPr>
          <a:xfrm>
            <a:off x="3209759" y="3968771"/>
            <a:ext cx="5422258" cy="241442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   B. </a:t>
            </a:r>
            <a:r>
              <a:rPr lang="en-US" sz="1100" dirty="0">
                <a:solidFill>
                  <a:srgbClr val="2F5597"/>
                </a:solidFill>
              </a:rPr>
              <a:t>Adaptive Immunity Through Learning</a:t>
            </a:r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362" name="Retângulo 361">
            <a:extLst>
              <a:ext uri="{FF2B5EF4-FFF2-40B4-BE49-F238E27FC236}">
                <a16:creationId xmlns:a16="http://schemas.microsoft.com/office/drawing/2014/main" id="{875754A0-3038-6A08-7891-553A1D8636E8}"/>
              </a:ext>
            </a:extLst>
          </p:cNvPr>
          <p:cNvSpPr/>
          <p:nvPr/>
        </p:nvSpPr>
        <p:spPr>
          <a:xfrm>
            <a:off x="3508957" y="2544551"/>
            <a:ext cx="1066962" cy="201024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CGM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A8B0B680-0415-F1AD-441B-453B2B550B30}"/>
              </a:ext>
            </a:extLst>
          </p:cNvPr>
          <p:cNvGrpSpPr/>
          <p:nvPr/>
        </p:nvGrpSpPr>
        <p:grpSpPr>
          <a:xfrm>
            <a:off x="3402926" y="4062227"/>
            <a:ext cx="1267677" cy="2246448"/>
            <a:chOff x="1970728" y="3848504"/>
            <a:chExt cx="1267677" cy="2246448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DCCBC61B-7531-8F17-5A80-75686D2C5E31}"/>
                </a:ext>
              </a:extLst>
            </p:cNvPr>
            <p:cNvGrpSpPr/>
            <p:nvPr/>
          </p:nvGrpSpPr>
          <p:grpSpPr>
            <a:xfrm>
              <a:off x="2028977" y="3901915"/>
              <a:ext cx="1154112" cy="932785"/>
              <a:chOff x="2131610" y="4086968"/>
              <a:chExt cx="1062284" cy="858567"/>
            </a:xfrm>
          </p:grpSpPr>
          <p:sp>
            <p:nvSpPr>
              <p:cNvPr id="244" name="Retângulo 243">
                <a:extLst>
                  <a:ext uri="{FF2B5EF4-FFF2-40B4-BE49-F238E27FC236}">
                    <a16:creationId xmlns:a16="http://schemas.microsoft.com/office/drawing/2014/main" id="{F95BB5BF-DDD9-A32C-0A97-DEE8F7C7A2E0}"/>
                  </a:ext>
                </a:extLst>
              </p:cNvPr>
              <p:cNvSpPr/>
              <p:nvPr/>
            </p:nvSpPr>
            <p:spPr>
              <a:xfrm>
                <a:off x="2131610" y="4086968"/>
                <a:ext cx="1062284" cy="85856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900" dirty="0">
                    <a:solidFill>
                      <a:schemeClr val="accent1">
                        <a:lumMod val="75000"/>
                      </a:schemeClr>
                    </a:solidFill>
                  </a:rPr>
                  <a:t>Pattern Analysis</a:t>
                </a:r>
              </a:p>
            </p:txBody>
          </p:sp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id="{92A53440-77C2-F329-022E-6BC543B68341}"/>
                  </a:ext>
                </a:extLst>
              </p:cNvPr>
              <p:cNvGrpSpPr/>
              <p:nvPr/>
            </p:nvGrpSpPr>
            <p:grpSpPr>
              <a:xfrm>
                <a:off x="2427881" y="4342773"/>
                <a:ext cx="474702" cy="464855"/>
                <a:chOff x="2427881" y="4342773"/>
                <a:chExt cx="474702" cy="464855"/>
              </a:xfrm>
            </p:grpSpPr>
            <p:sp>
              <p:nvSpPr>
                <p:cNvPr id="9" name="Forma Livre: Forma 8">
                  <a:extLst>
                    <a:ext uri="{FF2B5EF4-FFF2-40B4-BE49-F238E27FC236}">
                      <a16:creationId xmlns:a16="http://schemas.microsoft.com/office/drawing/2014/main" id="{C40AE0BA-C539-8E6A-BE18-80DF9C940066}"/>
                    </a:ext>
                  </a:extLst>
                </p:cNvPr>
                <p:cNvSpPr/>
                <p:nvPr/>
              </p:nvSpPr>
              <p:spPr>
                <a:xfrm>
                  <a:off x="2645491" y="4342773"/>
                  <a:ext cx="257092" cy="230471"/>
                </a:xfrm>
                <a:custGeom>
                  <a:avLst/>
                  <a:gdLst>
                    <a:gd name="connsiteX0" fmla="*/ 26216 w 257092"/>
                    <a:gd name="connsiteY0" fmla="*/ 162753 h 230471"/>
                    <a:gd name="connsiteX1" fmla="*/ 26216 w 257092"/>
                    <a:gd name="connsiteY1" fmla="*/ 162753 h 230471"/>
                    <a:gd name="connsiteX2" fmla="*/ 64189 w 257092"/>
                    <a:gd name="connsiteY2" fmla="*/ 178469 h 230471"/>
                    <a:gd name="connsiteX3" fmla="*/ 111769 w 257092"/>
                    <a:gd name="connsiteY3" fmla="*/ 135802 h 230471"/>
                    <a:gd name="connsiteX4" fmla="*/ 151063 w 257092"/>
                    <a:gd name="connsiteY4" fmla="*/ 163630 h 230471"/>
                    <a:gd name="connsiteX5" fmla="*/ 143171 w 257092"/>
                    <a:gd name="connsiteY5" fmla="*/ 211181 h 230471"/>
                    <a:gd name="connsiteX6" fmla="*/ 188902 w 257092"/>
                    <a:gd name="connsiteY6" fmla="*/ 230134 h 230471"/>
                    <a:gd name="connsiteX7" fmla="*/ 189711 w 257092"/>
                    <a:gd name="connsiteY7" fmla="*/ 230472 h 230471"/>
                    <a:gd name="connsiteX8" fmla="*/ 257092 w 257092"/>
                    <a:gd name="connsiteY8" fmla="*/ 67449 h 230471"/>
                    <a:gd name="connsiteX9" fmla="*/ 93597 w 257092"/>
                    <a:gd name="connsiteY9" fmla="*/ 0 h 230471"/>
                    <a:gd name="connsiteX10" fmla="*/ 68169 w 257092"/>
                    <a:gd name="connsiteY10" fmla="*/ 62525 h 230471"/>
                    <a:gd name="connsiteX11" fmla="*/ 68169 w 257092"/>
                    <a:gd name="connsiteY11" fmla="*/ 62525 h 230471"/>
                    <a:gd name="connsiteX12" fmla="*/ 66213 w 257092"/>
                    <a:gd name="connsiteY12" fmla="*/ 67179 h 230471"/>
                    <a:gd name="connsiteX13" fmla="*/ 65673 w 257092"/>
                    <a:gd name="connsiteY13" fmla="*/ 65020 h 230471"/>
                    <a:gd name="connsiteX14" fmla="*/ 19943 w 257092"/>
                    <a:gd name="connsiteY14" fmla="*/ 46067 h 230471"/>
                    <a:gd name="connsiteX15" fmla="*/ 1934 w 257092"/>
                    <a:gd name="connsiteY15" fmla="*/ 63132 h 230471"/>
                    <a:gd name="connsiteX16" fmla="*/ 23512 w 257092"/>
                    <a:gd name="connsiteY16" fmla="*/ 107582 h 230471"/>
                    <a:gd name="connsiteX17" fmla="*/ 48339 w 257092"/>
                    <a:gd name="connsiteY17" fmla="*/ 106838 h 230471"/>
                    <a:gd name="connsiteX18" fmla="*/ 50497 w 257092"/>
                    <a:gd name="connsiteY18" fmla="*/ 105962 h 230471"/>
                    <a:gd name="connsiteX19" fmla="*/ 49216 w 257092"/>
                    <a:gd name="connsiteY19" fmla="*/ 109064 h 230471"/>
                    <a:gd name="connsiteX20" fmla="*/ 49216 w 257092"/>
                    <a:gd name="connsiteY20" fmla="*/ 109064 h 230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7092" h="230471">
                      <a:moveTo>
                        <a:pt x="26216" y="162753"/>
                      </a:moveTo>
                      <a:lnTo>
                        <a:pt x="26216" y="162753"/>
                      </a:lnTo>
                      <a:lnTo>
                        <a:pt x="64189" y="178469"/>
                      </a:lnTo>
                      <a:cubicBezTo>
                        <a:pt x="65546" y="153548"/>
                        <a:pt x="86848" y="134445"/>
                        <a:pt x="111769" y="135802"/>
                      </a:cubicBezTo>
                      <a:cubicBezTo>
                        <a:pt x="129130" y="136747"/>
                        <a:pt x="144409" y="147567"/>
                        <a:pt x="151063" y="163630"/>
                      </a:cubicBezTo>
                      <a:cubicBezTo>
                        <a:pt x="157501" y="179713"/>
                        <a:pt x="154459" y="198040"/>
                        <a:pt x="143171" y="211181"/>
                      </a:cubicBezTo>
                      <a:lnTo>
                        <a:pt x="188902" y="230134"/>
                      </a:lnTo>
                      <a:lnTo>
                        <a:pt x="189711" y="230472"/>
                      </a:lnTo>
                      <a:lnTo>
                        <a:pt x="257092" y="67449"/>
                      </a:lnTo>
                      <a:lnTo>
                        <a:pt x="93597" y="0"/>
                      </a:lnTo>
                      <a:lnTo>
                        <a:pt x="68169" y="62525"/>
                      </a:lnTo>
                      <a:lnTo>
                        <a:pt x="68169" y="62525"/>
                      </a:lnTo>
                      <a:lnTo>
                        <a:pt x="66213" y="67179"/>
                      </a:lnTo>
                      <a:lnTo>
                        <a:pt x="65673" y="65020"/>
                      </a:lnTo>
                      <a:cubicBezTo>
                        <a:pt x="58249" y="47188"/>
                        <a:pt x="37805" y="38715"/>
                        <a:pt x="19943" y="46067"/>
                      </a:cubicBezTo>
                      <a:cubicBezTo>
                        <a:pt x="12112" y="49449"/>
                        <a:pt x="5732" y="55494"/>
                        <a:pt x="1934" y="63132"/>
                      </a:cubicBezTo>
                      <a:cubicBezTo>
                        <a:pt x="-4382" y="81365"/>
                        <a:pt x="5278" y="101266"/>
                        <a:pt x="23512" y="107582"/>
                      </a:cubicBezTo>
                      <a:cubicBezTo>
                        <a:pt x="31599" y="110384"/>
                        <a:pt x="40433" y="110119"/>
                        <a:pt x="48339" y="106838"/>
                      </a:cubicBezTo>
                      <a:lnTo>
                        <a:pt x="50497" y="105962"/>
                      </a:lnTo>
                      <a:lnTo>
                        <a:pt x="49216" y="109064"/>
                      </a:lnTo>
                      <a:lnTo>
                        <a:pt x="49216" y="10906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orma Livre: Forma 9">
                  <a:extLst>
                    <a:ext uri="{FF2B5EF4-FFF2-40B4-BE49-F238E27FC236}">
                      <a16:creationId xmlns:a16="http://schemas.microsoft.com/office/drawing/2014/main" id="{EE4E5BE3-FB22-EF19-CB51-3E56FA340155}"/>
                    </a:ext>
                  </a:extLst>
                </p:cNvPr>
                <p:cNvSpPr/>
                <p:nvPr/>
              </p:nvSpPr>
              <p:spPr>
                <a:xfrm>
                  <a:off x="2427881" y="4632262"/>
                  <a:ext cx="249901" cy="175366"/>
                </a:xfrm>
                <a:custGeom>
                  <a:avLst/>
                  <a:gdLst>
                    <a:gd name="connsiteX0" fmla="*/ 226762 w 249901"/>
                    <a:gd name="connsiteY0" fmla="*/ 112504 h 175366"/>
                    <a:gd name="connsiteX1" fmla="*/ 248185 w 249901"/>
                    <a:gd name="connsiteY1" fmla="*/ 69893 h 175366"/>
                    <a:gd name="connsiteX2" fmla="*/ 205574 w 249901"/>
                    <a:gd name="connsiteY2" fmla="*/ 48470 h 175366"/>
                    <a:gd name="connsiteX3" fmla="*/ 188856 w 249901"/>
                    <a:gd name="connsiteY3" fmla="*/ 60704 h 175366"/>
                    <a:gd name="connsiteX4" fmla="*/ 188856 w 249901"/>
                    <a:gd name="connsiteY4" fmla="*/ 0 h 175366"/>
                    <a:gd name="connsiteX5" fmla="*/ 147915 w 249901"/>
                    <a:gd name="connsiteY5" fmla="*/ 0 h 175366"/>
                    <a:gd name="connsiteX6" fmla="*/ 148387 w 249901"/>
                    <a:gd name="connsiteY6" fmla="*/ 6745 h 175366"/>
                    <a:gd name="connsiteX7" fmla="*/ 94428 w 249901"/>
                    <a:gd name="connsiteY7" fmla="*/ 60704 h 175366"/>
                    <a:gd name="connsiteX8" fmla="*/ 40469 w 249901"/>
                    <a:gd name="connsiteY8" fmla="*/ 6745 h 175366"/>
                    <a:gd name="connsiteX9" fmla="*/ 40941 w 249901"/>
                    <a:gd name="connsiteY9" fmla="*/ 0 h 175366"/>
                    <a:gd name="connsiteX10" fmla="*/ 0 w 249901"/>
                    <a:gd name="connsiteY10" fmla="*/ 0 h 175366"/>
                    <a:gd name="connsiteX11" fmla="*/ 0 w 249901"/>
                    <a:gd name="connsiteY11" fmla="*/ 175366 h 175366"/>
                    <a:gd name="connsiteX12" fmla="*/ 188856 w 249901"/>
                    <a:gd name="connsiteY12" fmla="*/ 175366 h 175366"/>
                    <a:gd name="connsiteX13" fmla="*/ 188856 w 249901"/>
                    <a:gd name="connsiteY13" fmla="*/ 101173 h 175366"/>
                    <a:gd name="connsiteX14" fmla="*/ 191284 w 249901"/>
                    <a:gd name="connsiteY14" fmla="*/ 104141 h 175366"/>
                    <a:gd name="connsiteX15" fmla="*/ 192566 w 249901"/>
                    <a:gd name="connsiteY15" fmla="*/ 106097 h 175366"/>
                    <a:gd name="connsiteX16" fmla="*/ 222580 w 249901"/>
                    <a:gd name="connsiteY16" fmla="*/ 113853 h 175366"/>
                    <a:gd name="connsiteX17" fmla="*/ 225885 w 249901"/>
                    <a:gd name="connsiteY17" fmla="*/ 112841 h 175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49901" h="175366">
                      <a:moveTo>
                        <a:pt x="226762" y="112504"/>
                      </a:moveTo>
                      <a:cubicBezTo>
                        <a:pt x="244444" y="106653"/>
                        <a:pt x="254036" y="87575"/>
                        <a:pt x="248185" y="69893"/>
                      </a:cubicBezTo>
                      <a:cubicBezTo>
                        <a:pt x="242334" y="52211"/>
                        <a:pt x="223256" y="42619"/>
                        <a:pt x="205574" y="48470"/>
                      </a:cubicBezTo>
                      <a:cubicBezTo>
                        <a:pt x="198856" y="50693"/>
                        <a:pt x="193007" y="54973"/>
                        <a:pt x="188856" y="60704"/>
                      </a:cubicBezTo>
                      <a:lnTo>
                        <a:pt x="188856" y="0"/>
                      </a:lnTo>
                      <a:lnTo>
                        <a:pt x="147915" y="0"/>
                      </a:lnTo>
                      <a:cubicBezTo>
                        <a:pt x="148211" y="2237"/>
                        <a:pt x="148369" y="4489"/>
                        <a:pt x="148387" y="6745"/>
                      </a:cubicBezTo>
                      <a:cubicBezTo>
                        <a:pt x="148387" y="36546"/>
                        <a:pt x="124229" y="60704"/>
                        <a:pt x="94428" y="60704"/>
                      </a:cubicBezTo>
                      <a:cubicBezTo>
                        <a:pt x="64627" y="60704"/>
                        <a:pt x="40469" y="36546"/>
                        <a:pt x="40469" y="6745"/>
                      </a:cubicBezTo>
                      <a:cubicBezTo>
                        <a:pt x="40487" y="4489"/>
                        <a:pt x="40645" y="2237"/>
                        <a:pt x="40941" y="0"/>
                      </a:cubicBezTo>
                      <a:lnTo>
                        <a:pt x="0" y="0"/>
                      </a:lnTo>
                      <a:lnTo>
                        <a:pt x="0" y="175366"/>
                      </a:lnTo>
                      <a:lnTo>
                        <a:pt x="188856" y="175366"/>
                      </a:lnTo>
                      <a:lnTo>
                        <a:pt x="188856" y="101173"/>
                      </a:lnTo>
                      <a:cubicBezTo>
                        <a:pt x="189608" y="102208"/>
                        <a:pt x="190419" y="103199"/>
                        <a:pt x="191284" y="104141"/>
                      </a:cubicBezTo>
                      <a:cubicBezTo>
                        <a:pt x="191648" y="104832"/>
                        <a:pt x="192077" y="105487"/>
                        <a:pt x="192566" y="106097"/>
                      </a:cubicBezTo>
                      <a:cubicBezTo>
                        <a:pt x="200538" y="113731"/>
                        <a:pt x="211907" y="116670"/>
                        <a:pt x="222580" y="113853"/>
                      </a:cubicBezTo>
                      <a:cubicBezTo>
                        <a:pt x="223727" y="113853"/>
                        <a:pt x="224806" y="113179"/>
                        <a:pt x="225885" y="112841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orma Livre: Forma 10">
                  <a:extLst>
                    <a:ext uri="{FF2B5EF4-FFF2-40B4-BE49-F238E27FC236}">
                      <a16:creationId xmlns:a16="http://schemas.microsoft.com/office/drawing/2014/main" id="{E255E4E8-0D41-9270-9D5F-0220BACAAFD1}"/>
                    </a:ext>
                  </a:extLst>
                </p:cNvPr>
                <p:cNvSpPr/>
                <p:nvPr/>
              </p:nvSpPr>
              <p:spPr>
                <a:xfrm>
                  <a:off x="2636971" y="4571836"/>
                  <a:ext cx="175366" cy="235657"/>
                </a:xfrm>
                <a:custGeom>
                  <a:avLst/>
                  <a:gdLst>
                    <a:gd name="connsiteX0" fmla="*/ 101173 w 175366"/>
                    <a:gd name="connsiteY0" fmla="*/ 60291 h 235657"/>
                    <a:gd name="connsiteX1" fmla="*/ 104141 w 175366"/>
                    <a:gd name="connsiteY1" fmla="*/ 57796 h 235657"/>
                    <a:gd name="connsiteX2" fmla="*/ 106097 w 175366"/>
                    <a:gd name="connsiteY2" fmla="*/ 56514 h 235657"/>
                    <a:gd name="connsiteX3" fmla="*/ 113246 w 175366"/>
                    <a:gd name="connsiteY3" fmla="*/ 23397 h 235657"/>
                    <a:gd name="connsiteX4" fmla="*/ 113246 w 175366"/>
                    <a:gd name="connsiteY4" fmla="*/ 22385 h 235657"/>
                    <a:gd name="connsiteX5" fmla="*/ 70140 w 175366"/>
                    <a:gd name="connsiteY5" fmla="*/ 1976 h 235657"/>
                    <a:gd name="connsiteX6" fmla="*/ 49731 w 175366"/>
                    <a:gd name="connsiteY6" fmla="*/ 45082 h 235657"/>
                    <a:gd name="connsiteX7" fmla="*/ 60704 w 175366"/>
                    <a:gd name="connsiteY7" fmla="*/ 60291 h 235657"/>
                    <a:gd name="connsiteX8" fmla="*/ 0 w 175366"/>
                    <a:gd name="connsiteY8" fmla="*/ 60291 h 235657"/>
                    <a:gd name="connsiteX9" fmla="*/ 0 w 175366"/>
                    <a:gd name="connsiteY9" fmla="*/ 87945 h 235657"/>
                    <a:gd name="connsiteX10" fmla="*/ 6745 w 175366"/>
                    <a:gd name="connsiteY10" fmla="*/ 87540 h 235657"/>
                    <a:gd name="connsiteX11" fmla="*/ 60704 w 175366"/>
                    <a:gd name="connsiteY11" fmla="*/ 141499 h 235657"/>
                    <a:gd name="connsiteX12" fmla="*/ 6745 w 175366"/>
                    <a:gd name="connsiteY12" fmla="*/ 195458 h 235657"/>
                    <a:gd name="connsiteX13" fmla="*/ 0 w 175366"/>
                    <a:gd name="connsiteY13" fmla="*/ 194986 h 235657"/>
                    <a:gd name="connsiteX14" fmla="*/ 0 w 175366"/>
                    <a:gd name="connsiteY14" fmla="*/ 235657 h 235657"/>
                    <a:gd name="connsiteX15" fmla="*/ 175366 w 175366"/>
                    <a:gd name="connsiteY15" fmla="*/ 235657 h 235657"/>
                    <a:gd name="connsiteX16" fmla="*/ 175366 w 175366"/>
                    <a:gd name="connsiteY16" fmla="*/ 60291 h 23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5366" h="235657">
                      <a:moveTo>
                        <a:pt x="101173" y="60291"/>
                      </a:moveTo>
                      <a:cubicBezTo>
                        <a:pt x="102220" y="59530"/>
                        <a:pt x="103211" y="58696"/>
                        <a:pt x="104141" y="57796"/>
                      </a:cubicBezTo>
                      <a:cubicBezTo>
                        <a:pt x="104877" y="57514"/>
                        <a:pt x="105545" y="57077"/>
                        <a:pt x="106097" y="56514"/>
                      </a:cubicBezTo>
                      <a:cubicBezTo>
                        <a:pt x="114387" y="47629"/>
                        <a:pt x="117132" y="34911"/>
                        <a:pt x="113246" y="23397"/>
                      </a:cubicBezTo>
                      <a:lnTo>
                        <a:pt x="113246" y="22385"/>
                      </a:lnTo>
                      <a:cubicBezTo>
                        <a:pt x="106979" y="4846"/>
                        <a:pt x="87680" y="-4291"/>
                        <a:pt x="70140" y="1976"/>
                      </a:cubicBezTo>
                      <a:cubicBezTo>
                        <a:pt x="52601" y="8243"/>
                        <a:pt x="43464" y="27542"/>
                        <a:pt x="49731" y="45082"/>
                      </a:cubicBezTo>
                      <a:cubicBezTo>
                        <a:pt x="51877" y="51087"/>
                        <a:pt x="55681" y="56361"/>
                        <a:pt x="60704" y="60291"/>
                      </a:cubicBezTo>
                      <a:lnTo>
                        <a:pt x="0" y="60291"/>
                      </a:lnTo>
                      <a:lnTo>
                        <a:pt x="0" y="87945"/>
                      </a:lnTo>
                      <a:cubicBezTo>
                        <a:pt x="2238" y="87674"/>
                        <a:pt x="4491" y="87539"/>
                        <a:pt x="6745" y="87540"/>
                      </a:cubicBezTo>
                      <a:cubicBezTo>
                        <a:pt x="36546" y="87540"/>
                        <a:pt x="60704" y="111698"/>
                        <a:pt x="60704" y="141499"/>
                      </a:cubicBezTo>
                      <a:cubicBezTo>
                        <a:pt x="60704" y="171300"/>
                        <a:pt x="36546" y="195458"/>
                        <a:pt x="6745" y="195458"/>
                      </a:cubicBezTo>
                      <a:cubicBezTo>
                        <a:pt x="4489" y="195437"/>
                        <a:pt x="2237" y="195280"/>
                        <a:pt x="0" y="194986"/>
                      </a:cubicBezTo>
                      <a:lnTo>
                        <a:pt x="0" y="235657"/>
                      </a:lnTo>
                      <a:lnTo>
                        <a:pt x="175366" y="235657"/>
                      </a:lnTo>
                      <a:lnTo>
                        <a:pt x="175366" y="60291"/>
                      </a:ln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orma Livre: Forma 11">
                  <a:extLst>
                    <a:ext uri="{FF2B5EF4-FFF2-40B4-BE49-F238E27FC236}">
                      <a16:creationId xmlns:a16="http://schemas.microsoft.com/office/drawing/2014/main" id="{EBE51AE5-A5B0-0FBC-CA94-339EE275164A}"/>
                    </a:ext>
                  </a:extLst>
                </p:cNvPr>
                <p:cNvSpPr/>
                <p:nvPr/>
              </p:nvSpPr>
              <p:spPr>
                <a:xfrm>
                  <a:off x="2427881" y="4423036"/>
                  <a:ext cx="188855" cy="249559"/>
                </a:xfrm>
                <a:custGeom>
                  <a:avLst/>
                  <a:gdLst>
                    <a:gd name="connsiteX0" fmla="*/ 188856 w 188855"/>
                    <a:gd name="connsiteY0" fmla="*/ 70012 h 249559"/>
                    <a:gd name="connsiteX1" fmla="*/ 188856 w 188855"/>
                    <a:gd name="connsiteY1" fmla="*/ 0 h 249559"/>
                    <a:gd name="connsiteX2" fmla="*/ 0 w 188855"/>
                    <a:gd name="connsiteY2" fmla="*/ 0 h 249559"/>
                    <a:gd name="connsiteX3" fmla="*/ 0 w 188855"/>
                    <a:gd name="connsiteY3" fmla="*/ 188856 h 249559"/>
                    <a:gd name="connsiteX4" fmla="*/ 74193 w 188855"/>
                    <a:gd name="connsiteY4" fmla="*/ 188856 h 249559"/>
                    <a:gd name="connsiteX5" fmla="*/ 60704 w 188855"/>
                    <a:gd name="connsiteY5" fmla="*/ 215835 h 249559"/>
                    <a:gd name="connsiteX6" fmla="*/ 94428 w 188855"/>
                    <a:gd name="connsiteY6" fmla="*/ 249560 h 249559"/>
                    <a:gd name="connsiteX7" fmla="*/ 128152 w 188855"/>
                    <a:gd name="connsiteY7" fmla="*/ 215835 h 249559"/>
                    <a:gd name="connsiteX8" fmla="*/ 114663 w 188855"/>
                    <a:gd name="connsiteY8" fmla="*/ 188856 h 249559"/>
                    <a:gd name="connsiteX9" fmla="*/ 188856 w 188855"/>
                    <a:gd name="connsiteY9" fmla="*/ 188856 h 249559"/>
                    <a:gd name="connsiteX10" fmla="*/ 188856 w 188855"/>
                    <a:gd name="connsiteY10" fmla="*/ 119519 h 249559"/>
                    <a:gd name="connsiteX11" fmla="*/ 137258 w 188855"/>
                    <a:gd name="connsiteY11" fmla="*/ 119519 h 249559"/>
                    <a:gd name="connsiteX12" fmla="*/ 136680 w 188855"/>
                    <a:gd name="connsiteY12" fmla="*/ 70589 h 249559"/>
                    <a:gd name="connsiteX13" fmla="*/ 137258 w 188855"/>
                    <a:gd name="connsiteY13" fmla="*/ 70012 h 249559"/>
                    <a:gd name="connsiteX14" fmla="*/ 188856 w 188855"/>
                    <a:gd name="connsiteY14" fmla="*/ 70012 h 249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8855" h="249559">
                      <a:moveTo>
                        <a:pt x="188856" y="70012"/>
                      </a:moveTo>
                      <a:lnTo>
                        <a:pt x="188856" y="0"/>
                      </a:lnTo>
                      <a:lnTo>
                        <a:pt x="0" y="0"/>
                      </a:lnTo>
                      <a:lnTo>
                        <a:pt x="0" y="188856"/>
                      </a:lnTo>
                      <a:lnTo>
                        <a:pt x="74193" y="188856"/>
                      </a:lnTo>
                      <a:cubicBezTo>
                        <a:pt x="65702" y="195225"/>
                        <a:pt x="60704" y="205220"/>
                        <a:pt x="60704" y="215835"/>
                      </a:cubicBezTo>
                      <a:cubicBezTo>
                        <a:pt x="60704" y="234461"/>
                        <a:pt x="75803" y="249560"/>
                        <a:pt x="94428" y="249560"/>
                      </a:cubicBezTo>
                      <a:cubicBezTo>
                        <a:pt x="113053" y="249560"/>
                        <a:pt x="128152" y="234461"/>
                        <a:pt x="128152" y="215835"/>
                      </a:cubicBezTo>
                      <a:cubicBezTo>
                        <a:pt x="128152" y="205220"/>
                        <a:pt x="123154" y="195225"/>
                        <a:pt x="114663" y="188856"/>
                      </a:cubicBezTo>
                      <a:lnTo>
                        <a:pt x="188856" y="188856"/>
                      </a:lnTo>
                      <a:lnTo>
                        <a:pt x="188856" y="119519"/>
                      </a:lnTo>
                      <a:cubicBezTo>
                        <a:pt x="174350" y="133131"/>
                        <a:pt x="151764" y="133131"/>
                        <a:pt x="137258" y="119519"/>
                      </a:cubicBezTo>
                      <a:cubicBezTo>
                        <a:pt x="123587" y="106167"/>
                        <a:pt x="123328" y="84260"/>
                        <a:pt x="136680" y="70589"/>
                      </a:cubicBezTo>
                      <a:cubicBezTo>
                        <a:pt x="136871" y="70394"/>
                        <a:pt x="137063" y="70202"/>
                        <a:pt x="137258" y="70012"/>
                      </a:cubicBezTo>
                      <a:cubicBezTo>
                        <a:pt x="151764" y="56400"/>
                        <a:pt x="174350" y="56400"/>
                        <a:pt x="188856" y="70012"/>
                      </a:cubicBezTo>
                      <a:close/>
                    </a:path>
                  </a:pathLst>
                </a:custGeom>
                <a:solidFill>
                  <a:srgbClr val="1CADE4"/>
                </a:solidFill>
                <a:ln w="66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6" name="Triângulo isósceles 245">
              <a:extLst>
                <a:ext uri="{FF2B5EF4-FFF2-40B4-BE49-F238E27FC236}">
                  <a16:creationId xmlns:a16="http://schemas.microsoft.com/office/drawing/2014/main" id="{78ED657A-F8ED-AB60-998F-3DD0E289016A}"/>
                </a:ext>
              </a:extLst>
            </p:cNvPr>
            <p:cNvSpPr/>
            <p:nvPr/>
          </p:nvSpPr>
          <p:spPr>
            <a:xfrm>
              <a:off x="2150864" y="4908977"/>
              <a:ext cx="872832" cy="7856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7" name="Retângulo 246">
              <a:extLst>
                <a:ext uri="{FF2B5EF4-FFF2-40B4-BE49-F238E27FC236}">
                  <a16:creationId xmlns:a16="http://schemas.microsoft.com/office/drawing/2014/main" id="{52A5679D-EC8C-C7D5-2F0D-FD4B194CBBEB}"/>
                </a:ext>
              </a:extLst>
            </p:cNvPr>
            <p:cNvSpPr/>
            <p:nvPr/>
          </p:nvSpPr>
          <p:spPr>
            <a:xfrm>
              <a:off x="1970728" y="3848504"/>
              <a:ext cx="1267677" cy="2246448"/>
            </a:xfrm>
            <a:prstGeom prst="rect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rgbClr val="2F5597"/>
                  </a:solidFill>
                </a:rPr>
                <a:t>Negative Selection</a:t>
              </a:r>
            </a:p>
          </p:txBody>
        </p:sp>
        <p:sp>
          <p:nvSpPr>
            <p:cNvPr id="245" name="Retângulo 244">
              <a:extLst>
                <a:ext uri="{FF2B5EF4-FFF2-40B4-BE49-F238E27FC236}">
                  <a16:creationId xmlns:a16="http://schemas.microsoft.com/office/drawing/2014/main" id="{EF2AA18B-328C-C01B-76CD-F5B67E00D0AE}"/>
                </a:ext>
              </a:extLst>
            </p:cNvPr>
            <p:cNvSpPr/>
            <p:nvPr/>
          </p:nvSpPr>
          <p:spPr>
            <a:xfrm>
              <a:off x="2039782" y="5037056"/>
              <a:ext cx="1154112" cy="83403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</a:rPr>
                <a:t>Detector Generator</a:t>
              </a:r>
            </a:p>
          </p:txBody>
        </p:sp>
        <p:pic>
          <p:nvPicPr>
            <p:cNvPr id="249" name="Gráfico 248" descr="Quebra-cabeças com preenchimento sólido">
              <a:extLst>
                <a:ext uri="{FF2B5EF4-FFF2-40B4-BE49-F238E27FC236}">
                  <a16:creationId xmlns:a16="http://schemas.microsoft.com/office/drawing/2014/main" id="{54CAD028-AA04-6706-CFA3-B26AE5108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7068762">
              <a:off x="2407486" y="5516194"/>
              <a:ext cx="323692" cy="323692"/>
            </a:xfrm>
            <a:prstGeom prst="rect">
              <a:avLst/>
            </a:prstGeom>
          </p:spPr>
        </p:pic>
        <p:grpSp>
          <p:nvGrpSpPr>
            <p:cNvPr id="331" name="Agrupar 330">
              <a:extLst>
                <a:ext uri="{FF2B5EF4-FFF2-40B4-BE49-F238E27FC236}">
                  <a16:creationId xmlns:a16="http://schemas.microsoft.com/office/drawing/2014/main" id="{492A38FB-8DBD-4D3F-FA17-7E6B1077D696}"/>
                </a:ext>
              </a:extLst>
            </p:cNvPr>
            <p:cNvGrpSpPr/>
            <p:nvPr/>
          </p:nvGrpSpPr>
          <p:grpSpPr>
            <a:xfrm rot="20832676">
              <a:off x="2759777" y="5516208"/>
              <a:ext cx="323692" cy="323692"/>
              <a:chOff x="4184255" y="6560555"/>
              <a:chExt cx="217365" cy="217365"/>
            </a:xfrm>
          </p:grpSpPr>
          <p:pic>
            <p:nvPicPr>
              <p:cNvPr id="332" name="Gráfico 331" descr="Quebra-cabeças com preenchimento sólido">
                <a:extLst>
                  <a:ext uri="{FF2B5EF4-FFF2-40B4-BE49-F238E27FC236}">
                    <a16:creationId xmlns:a16="http://schemas.microsoft.com/office/drawing/2014/main" id="{4AE9F85D-5C5E-0DA8-05A2-9B86538E1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3" name="Retângulo 332">
                <a:extLst>
                  <a:ext uri="{FF2B5EF4-FFF2-40B4-BE49-F238E27FC236}">
                    <a16:creationId xmlns:a16="http://schemas.microsoft.com/office/drawing/2014/main" id="{A1469F90-19C5-4DCE-12A2-8248A256A075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6" name="Agrupar 335">
              <a:extLst>
                <a:ext uri="{FF2B5EF4-FFF2-40B4-BE49-F238E27FC236}">
                  <a16:creationId xmlns:a16="http://schemas.microsoft.com/office/drawing/2014/main" id="{F666E8AF-6E89-737D-E596-E24A5DE805A8}"/>
                </a:ext>
              </a:extLst>
            </p:cNvPr>
            <p:cNvGrpSpPr/>
            <p:nvPr/>
          </p:nvGrpSpPr>
          <p:grpSpPr>
            <a:xfrm rot="8630199">
              <a:off x="2214352" y="5230465"/>
              <a:ext cx="323692" cy="323692"/>
              <a:chOff x="4184255" y="6560555"/>
              <a:chExt cx="217365" cy="217365"/>
            </a:xfrm>
          </p:grpSpPr>
          <p:pic>
            <p:nvPicPr>
              <p:cNvPr id="337" name="Gráfico 336" descr="Quebra-cabeças com preenchimento sólido">
                <a:extLst>
                  <a:ext uri="{FF2B5EF4-FFF2-40B4-BE49-F238E27FC236}">
                    <a16:creationId xmlns:a16="http://schemas.microsoft.com/office/drawing/2014/main" id="{8A7EBA27-33B9-869A-0DF7-237462BB9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4255" y="6560555"/>
                <a:ext cx="217365" cy="217365"/>
              </a:xfrm>
              <a:prstGeom prst="rect">
                <a:avLst/>
              </a:prstGeom>
            </p:spPr>
          </p:pic>
          <p:sp>
            <p:nvSpPr>
              <p:cNvPr id="338" name="Retângulo 337">
                <a:extLst>
                  <a:ext uri="{FF2B5EF4-FFF2-40B4-BE49-F238E27FC236}">
                    <a16:creationId xmlns:a16="http://schemas.microsoft.com/office/drawing/2014/main" id="{67457009-A1FA-4440-0450-CD359C55BA1F}"/>
                  </a:ext>
                </a:extLst>
              </p:cNvPr>
              <p:cNvSpPr/>
              <p:nvPr/>
            </p:nvSpPr>
            <p:spPr>
              <a:xfrm rot="18970832" flipV="1">
                <a:off x="4215240" y="6603773"/>
                <a:ext cx="104784" cy="70912"/>
              </a:xfrm>
              <a:prstGeom prst="rect">
                <a:avLst/>
              </a:prstGeom>
              <a:solidFill>
                <a:srgbClr val="1C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39" name="Agrupar 338">
              <a:extLst>
                <a:ext uri="{FF2B5EF4-FFF2-40B4-BE49-F238E27FC236}">
                  <a16:creationId xmlns:a16="http://schemas.microsoft.com/office/drawing/2014/main" id="{C49DEB62-8353-E63F-10B2-073992B0BE03}"/>
                </a:ext>
              </a:extLst>
            </p:cNvPr>
            <p:cNvGrpSpPr/>
            <p:nvPr/>
          </p:nvGrpSpPr>
          <p:grpSpPr>
            <a:xfrm rot="4725072">
              <a:off x="2074516" y="5519157"/>
              <a:ext cx="323692" cy="364181"/>
              <a:chOff x="3935080" y="6554968"/>
              <a:chExt cx="217365" cy="244554"/>
            </a:xfrm>
          </p:grpSpPr>
          <p:grpSp>
            <p:nvGrpSpPr>
              <p:cNvPr id="340" name="Agrupar 339">
                <a:extLst>
                  <a:ext uri="{FF2B5EF4-FFF2-40B4-BE49-F238E27FC236}">
                    <a16:creationId xmlns:a16="http://schemas.microsoft.com/office/drawing/2014/main" id="{A9BF56FE-5C45-C73E-7DF5-BE984162D7EC}"/>
                  </a:ext>
                </a:extLst>
              </p:cNvPr>
              <p:cNvGrpSpPr/>
              <p:nvPr/>
            </p:nvGrpSpPr>
            <p:grpSpPr>
              <a:xfrm rot="242116">
                <a:off x="3935080" y="6582157"/>
                <a:ext cx="217365" cy="217365"/>
                <a:chOff x="4184255" y="6560555"/>
                <a:chExt cx="217365" cy="217365"/>
              </a:xfrm>
            </p:grpSpPr>
            <p:pic>
              <p:nvPicPr>
                <p:cNvPr id="342" name="Gráfico 341" descr="Quebra-cabeças com preenchimento sólido">
                  <a:extLst>
                    <a:ext uri="{FF2B5EF4-FFF2-40B4-BE49-F238E27FC236}">
                      <a16:creationId xmlns:a16="http://schemas.microsoft.com/office/drawing/2014/main" id="{D2E694E9-B8F3-E324-925D-93FB4CAD05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255" y="6560555"/>
                  <a:ext cx="217365" cy="217365"/>
                </a:xfrm>
                <a:prstGeom prst="rect">
                  <a:avLst/>
                </a:prstGeom>
              </p:spPr>
            </p:pic>
            <p:sp>
              <p:nvSpPr>
                <p:cNvPr id="343" name="Retângulo 342">
                  <a:extLst>
                    <a:ext uri="{FF2B5EF4-FFF2-40B4-BE49-F238E27FC236}">
                      <a16:creationId xmlns:a16="http://schemas.microsoft.com/office/drawing/2014/main" id="{DCB8C9EB-4145-E928-A682-C493D9C79534}"/>
                    </a:ext>
                  </a:extLst>
                </p:cNvPr>
                <p:cNvSpPr/>
                <p:nvPr/>
              </p:nvSpPr>
              <p:spPr>
                <a:xfrm rot="18970832" flipV="1">
                  <a:off x="4215240" y="6603773"/>
                  <a:ext cx="104784" cy="70912"/>
                </a:xfrm>
                <a:prstGeom prst="rect">
                  <a:avLst/>
                </a:prstGeom>
                <a:solidFill>
                  <a:srgbClr val="1CAD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9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341" name="Retângulo 340">
                <a:extLst>
                  <a:ext uri="{FF2B5EF4-FFF2-40B4-BE49-F238E27FC236}">
                    <a16:creationId xmlns:a16="http://schemas.microsoft.com/office/drawing/2014/main" id="{8A108942-1A3D-E1E8-B9A8-A19AF58CE819}"/>
                  </a:ext>
                </a:extLst>
              </p:cNvPr>
              <p:cNvSpPr/>
              <p:nvPr/>
            </p:nvSpPr>
            <p:spPr>
              <a:xfrm rot="19174471">
                <a:off x="4072672" y="6554968"/>
                <a:ext cx="73280" cy="12989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1E4DB850-2A70-D75A-9C18-D8DD750967BF}"/>
                </a:ext>
              </a:extLst>
            </p:cNvPr>
            <p:cNvSpPr/>
            <p:nvPr/>
          </p:nvSpPr>
          <p:spPr>
            <a:xfrm rot="7245365">
              <a:off x="2602412" y="5281078"/>
              <a:ext cx="279316" cy="250394"/>
            </a:xfrm>
            <a:custGeom>
              <a:avLst/>
              <a:gdLst>
                <a:gd name="connsiteX0" fmla="*/ 26216 w 257092"/>
                <a:gd name="connsiteY0" fmla="*/ 162753 h 230471"/>
                <a:gd name="connsiteX1" fmla="*/ 26216 w 257092"/>
                <a:gd name="connsiteY1" fmla="*/ 162753 h 230471"/>
                <a:gd name="connsiteX2" fmla="*/ 64189 w 257092"/>
                <a:gd name="connsiteY2" fmla="*/ 178469 h 230471"/>
                <a:gd name="connsiteX3" fmla="*/ 111769 w 257092"/>
                <a:gd name="connsiteY3" fmla="*/ 135802 h 230471"/>
                <a:gd name="connsiteX4" fmla="*/ 151063 w 257092"/>
                <a:gd name="connsiteY4" fmla="*/ 163630 h 230471"/>
                <a:gd name="connsiteX5" fmla="*/ 143171 w 257092"/>
                <a:gd name="connsiteY5" fmla="*/ 211181 h 230471"/>
                <a:gd name="connsiteX6" fmla="*/ 188902 w 257092"/>
                <a:gd name="connsiteY6" fmla="*/ 230134 h 230471"/>
                <a:gd name="connsiteX7" fmla="*/ 189711 w 257092"/>
                <a:gd name="connsiteY7" fmla="*/ 230472 h 230471"/>
                <a:gd name="connsiteX8" fmla="*/ 257092 w 257092"/>
                <a:gd name="connsiteY8" fmla="*/ 67449 h 230471"/>
                <a:gd name="connsiteX9" fmla="*/ 93597 w 257092"/>
                <a:gd name="connsiteY9" fmla="*/ 0 h 230471"/>
                <a:gd name="connsiteX10" fmla="*/ 68169 w 257092"/>
                <a:gd name="connsiteY10" fmla="*/ 62525 h 230471"/>
                <a:gd name="connsiteX11" fmla="*/ 68169 w 257092"/>
                <a:gd name="connsiteY11" fmla="*/ 62525 h 230471"/>
                <a:gd name="connsiteX12" fmla="*/ 66213 w 257092"/>
                <a:gd name="connsiteY12" fmla="*/ 67179 h 230471"/>
                <a:gd name="connsiteX13" fmla="*/ 65673 w 257092"/>
                <a:gd name="connsiteY13" fmla="*/ 65020 h 230471"/>
                <a:gd name="connsiteX14" fmla="*/ 19943 w 257092"/>
                <a:gd name="connsiteY14" fmla="*/ 46067 h 230471"/>
                <a:gd name="connsiteX15" fmla="*/ 1934 w 257092"/>
                <a:gd name="connsiteY15" fmla="*/ 63132 h 230471"/>
                <a:gd name="connsiteX16" fmla="*/ 23512 w 257092"/>
                <a:gd name="connsiteY16" fmla="*/ 107582 h 230471"/>
                <a:gd name="connsiteX17" fmla="*/ 48339 w 257092"/>
                <a:gd name="connsiteY17" fmla="*/ 106838 h 230471"/>
                <a:gd name="connsiteX18" fmla="*/ 50497 w 257092"/>
                <a:gd name="connsiteY18" fmla="*/ 105962 h 230471"/>
                <a:gd name="connsiteX19" fmla="*/ 49216 w 257092"/>
                <a:gd name="connsiteY19" fmla="*/ 109064 h 230471"/>
                <a:gd name="connsiteX20" fmla="*/ 49216 w 257092"/>
                <a:gd name="connsiteY20" fmla="*/ 109064 h 230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092" h="230471">
                  <a:moveTo>
                    <a:pt x="26216" y="162753"/>
                  </a:moveTo>
                  <a:lnTo>
                    <a:pt x="26216" y="162753"/>
                  </a:lnTo>
                  <a:lnTo>
                    <a:pt x="64189" y="178469"/>
                  </a:lnTo>
                  <a:cubicBezTo>
                    <a:pt x="65546" y="153548"/>
                    <a:pt x="86848" y="134445"/>
                    <a:pt x="111769" y="135802"/>
                  </a:cubicBezTo>
                  <a:cubicBezTo>
                    <a:pt x="129130" y="136747"/>
                    <a:pt x="144409" y="147567"/>
                    <a:pt x="151063" y="163630"/>
                  </a:cubicBezTo>
                  <a:cubicBezTo>
                    <a:pt x="157501" y="179713"/>
                    <a:pt x="154459" y="198040"/>
                    <a:pt x="143171" y="211181"/>
                  </a:cubicBezTo>
                  <a:lnTo>
                    <a:pt x="188902" y="230134"/>
                  </a:lnTo>
                  <a:lnTo>
                    <a:pt x="189711" y="230472"/>
                  </a:lnTo>
                  <a:lnTo>
                    <a:pt x="257092" y="67449"/>
                  </a:lnTo>
                  <a:lnTo>
                    <a:pt x="93597" y="0"/>
                  </a:lnTo>
                  <a:lnTo>
                    <a:pt x="68169" y="62525"/>
                  </a:lnTo>
                  <a:lnTo>
                    <a:pt x="68169" y="62525"/>
                  </a:lnTo>
                  <a:lnTo>
                    <a:pt x="66213" y="67179"/>
                  </a:lnTo>
                  <a:lnTo>
                    <a:pt x="65673" y="65020"/>
                  </a:lnTo>
                  <a:cubicBezTo>
                    <a:pt x="58249" y="47188"/>
                    <a:pt x="37805" y="38715"/>
                    <a:pt x="19943" y="46067"/>
                  </a:cubicBezTo>
                  <a:cubicBezTo>
                    <a:pt x="12112" y="49449"/>
                    <a:pt x="5732" y="55494"/>
                    <a:pt x="1934" y="63132"/>
                  </a:cubicBezTo>
                  <a:cubicBezTo>
                    <a:pt x="-4382" y="81365"/>
                    <a:pt x="5278" y="101266"/>
                    <a:pt x="23512" y="107582"/>
                  </a:cubicBezTo>
                  <a:cubicBezTo>
                    <a:pt x="31599" y="110384"/>
                    <a:pt x="40433" y="110119"/>
                    <a:pt x="48339" y="106838"/>
                  </a:cubicBezTo>
                  <a:lnTo>
                    <a:pt x="50497" y="105962"/>
                  </a:lnTo>
                  <a:lnTo>
                    <a:pt x="49216" y="109064"/>
                  </a:lnTo>
                  <a:lnTo>
                    <a:pt x="49216" y="109064"/>
                  </a:lnTo>
                  <a:close/>
                </a:path>
              </a:pathLst>
            </a:custGeom>
            <a:solidFill>
              <a:srgbClr val="FF0000"/>
            </a:solidFill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30023BF9-E7B7-5855-08B3-56759EC1AE7C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B. Adaptive Immunity Through Learning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69EA241-DED3-9D09-57E6-2CA2DB4FB5AC}"/>
              </a:ext>
            </a:extLst>
          </p:cNvPr>
          <p:cNvSpPr/>
          <p:nvPr/>
        </p:nvSpPr>
        <p:spPr>
          <a:xfrm>
            <a:off x="2900151" y="1335586"/>
            <a:ext cx="6011620" cy="255424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61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08052882-CAF8-A48C-C9C4-8758A2009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171168"/>
              </p:ext>
            </p:extLst>
          </p:nvPr>
        </p:nvGraphicFramePr>
        <p:xfrm>
          <a:off x="4727574" y="1298246"/>
          <a:ext cx="5953254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1627442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Central_processed</a:t>
                      </a:r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013786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90788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732272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080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84295"/>
                  </a:ext>
                </a:extLst>
              </a:tr>
            </a:tbl>
          </a:graphicData>
        </a:graphic>
      </p:graphicFrame>
      <p:graphicFrame>
        <p:nvGraphicFramePr>
          <p:cNvPr id="42" name="Tabela 41">
            <a:extLst>
              <a:ext uri="{FF2B5EF4-FFF2-40B4-BE49-F238E27FC236}">
                <a16:creationId xmlns:a16="http://schemas.microsoft.com/office/drawing/2014/main" id="{794C4321-F33F-61F1-2DDD-95FEF94D4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388268"/>
              </p:ext>
            </p:extLst>
          </p:nvPr>
        </p:nvGraphicFramePr>
        <p:xfrm>
          <a:off x="4727572" y="4213601"/>
          <a:ext cx="5953254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3731045697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4276346946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3767522237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247951199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577769814"/>
                    </a:ext>
                  </a:extLst>
                </a:gridCol>
                <a:gridCol w="1627442">
                  <a:extLst>
                    <a:ext uri="{9D8B030D-6E8A-4147-A177-3AD203B41FA5}">
                      <a16:colId xmlns:a16="http://schemas.microsoft.com/office/drawing/2014/main" val="2811940897"/>
                    </a:ext>
                  </a:extLst>
                </a:gridCol>
              </a:tblGrid>
              <a:tr h="30395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9211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393088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630522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993638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24089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4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08995"/>
                  </a:ext>
                </a:extLst>
              </a:tr>
            </a:tbl>
          </a:graphicData>
        </a:graphic>
      </p:graphicFrame>
      <p:sp>
        <p:nvSpPr>
          <p:cNvPr id="6" name="Chave Esquerda 5">
            <a:extLst>
              <a:ext uri="{FF2B5EF4-FFF2-40B4-BE49-F238E27FC236}">
                <a16:creationId xmlns:a16="http://schemas.microsoft.com/office/drawing/2014/main" id="{A405DE53-8EB9-FC22-B6F6-73F9BE737445}"/>
              </a:ext>
            </a:extLst>
          </p:cNvPr>
          <p:cNvSpPr/>
          <p:nvPr/>
        </p:nvSpPr>
        <p:spPr>
          <a:xfrm>
            <a:off x="4321627" y="2036904"/>
            <a:ext cx="271041" cy="14824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81C7589F-BA03-89F2-F0E8-C433F1859112}"/>
              </a:ext>
            </a:extLst>
          </p:cNvPr>
          <p:cNvSpPr/>
          <p:nvPr/>
        </p:nvSpPr>
        <p:spPr>
          <a:xfrm>
            <a:off x="4321627" y="4317862"/>
            <a:ext cx="271041" cy="14350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13B7AC-9892-A1E7-8C78-E358D696A71E}"/>
              </a:ext>
            </a:extLst>
          </p:cNvPr>
          <p:cNvSpPr txBox="1"/>
          <p:nvPr/>
        </p:nvSpPr>
        <p:spPr>
          <a:xfrm rot="16200000">
            <a:off x="3511466" y="2633621"/>
            <a:ext cx="1435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T= 2s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A98DF22-49AB-ECED-3C2F-62230EFC674C}"/>
              </a:ext>
            </a:extLst>
          </p:cNvPr>
          <p:cNvSpPr txBox="1"/>
          <p:nvPr/>
        </p:nvSpPr>
        <p:spPr>
          <a:xfrm rot="16200000">
            <a:off x="3548979" y="4563460"/>
            <a:ext cx="887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400" dirty="0"/>
              <a:t>Next Segment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8170DEE-8C68-AF7E-EEF7-BC48EB6B75EE}"/>
              </a:ext>
            </a:extLst>
          </p:cNvPr>
          <p:cNvSpPr/>
          <p:nvPr/>
        </p:nvSpPr>
        <p:spPr>
          <a:xfrm>
            <a:off x="6113121" y="2036904"/>
            <a:ext cx="900113" cy="36933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9246E44-68C9-5EFC-584A-AD9E09E25AB7}"/>
              </a:ext>
            </a:extLst>
          </p:cNvPr>
          <p:cNvSpPr/>
          <p:nvPr/>
        </p:nvSpPr>
        <p:spPr>
          <a:xfrm>
            <a:off x="6113121" y="4196696"/>
            <a:ext cx="926307" cy="30742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have Esquerda 21">
            <a:extLst>
              <a:ext uri="{FF2B5EF4-FFF2-40B4-BE49-F238E27FC236}">
                <a16:creationId xmlns:a16="http://schemas.microsoft.com/office/drawing/2014/main" id="{BA6ABE02-7BDB-4679-BF46-1E31B8F66B54}"/>
              </a:ext>
            </a:extLst>
          </p:cNvPr>
          <p:cNvSpPr/>
          <p:nvPr/>
        </p:nvSpPr>
        <p:spPr>
          <a:xfrm>
            <a:off x="3633655" y="2017856"/>
            <a:ext cx="271041" cy="2180985"/>
          </a:xfrm>
          <a:prstGeom prst="leftBrace">
            <a:avLst/>
          </a:prstGeom>
          <a:ln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0C6AC85-E3A4-DE12-919C-8423C47C2924}"/>
              </a:ext>
            </a:extLst>
          </p:cNvPr>
          <p:cNvSpPr txBox="1"/>
          <p:nvPr/>
        </p:nvSpPr>
        <p:spPr>
          <a:xfrm rot="16200000">
            <a:off x="2321854" y="3000356"/>
            <a:ext cx="2168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/>
              <a:t>Attribute Based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EAC6BAB-8B92-FE67-5AEC-9C7F9B5D6213}"/>
              </a:ext>
            </a:extLst>
          </p:cNvPr>
          <p:cNvSpPr txBox="1"/>
          <p:nvPr/>
        </p:nvSpPr>
        <p:spPr>
          <a:xfrm rot="16200000">
            <a:off x="3316642" y="2633619"/>
            <a:ext cx="143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/>
              <a:t>Time restricted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89F72545-4DDF-04FF-6138-0F9954A464D2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4592668" y="2036904"/>
            <a:ext cx="1349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1EE48DF7-3C3E-25FC-39F8-142D3A62122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592668" y="3519349"/>
            <a:ext cx="1349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9B8FFBFA-DA56-C474-C0FC-241A773D2A74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3904696" y="2017855"/>
            <a:ext cx="822878" cy="1"/>
          </a:xfrm>
          <a:prstGeom prst="line">
            <a:avLst/>
          </a:prstGeom>
          <a:ln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AD19AF57-B5F3-5F0D-59F8-EA59199495E2}"/>
              </a:ext>
            </a:extLst>
          </p:cNvPr>
          <p:cNvCxnSpPr>
            <a:cxnSpLocks/>
          </p:cNvCxnSpPr>
          <p:nvPr/>
        </p:nvCxnSpPr>
        <p:spPr>
          <a:xfrm>
            <a:off x="3904696" y="4199313"/>
            <a:ext cx="822878" cy="0"/>
          </a:xfrm>
          <a:prstGeom prst="line">
            <a:avLst/>
          </a:prstGeom>
          <a:ln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Data Processing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97772E4-9BA4-AC22-7A6B-3592DB74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C984837-AEF7-3B93-ECD2-00A02725BD28}"/>
              </a:ext>
            </a:extLst>
          </p:cNvPr>
          <p:cNvGrpSpPr/>
          <p:nvPr/>
        </p:nvGrpSpPr>
        <p:grpSpPr>
          <a:xfrm>
            <a:off x="581191" y="1909237"/>
            <a:ext cx="2326391" cy="1358762"/>
            <a:chOff x="581191" y="3676649"/>
            <a:chExt cx="2326391" cy="1358762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3E2B4080-D3A9-0101-56DF-5A3B4F4B70CC}"/>
                </a:ext>
              </a:extLst>
            </p:cNvPr>
            <p:cNvSpPr/>
            <p:nvPr/>
          </p:nvSpPr>
          <p:spPr>
            <a:xfrm>
              <a:off x="581192" y="3676649"/>
              <a:ext cx="2326390" cy="447675"/>
            </a:xfrm>
            <a:prstGeom prst="rect">
              <a:avLst/>
            </a:prstGeom>
            <a:solidFill>
              <a:srgbClr val="11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P8</a:t>
              </a:r>
              <a:endParaRPr lang="en-US" dirty="0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7C34CBB2-755F-3B93-9B07-5DC7FA423FF2}"/>
                </a:ext>
              </a:extLst>
            </p:cNvPr>
            <p:cNvSpPr/>
            <p:nvPr/>
          </p:nvSpPr>
          <p:spPr>
            <a:xfrm>
              <a:off x="581191" y="4121011"/>
              <a:ext cx="2326389" cy="914400"/>
            </a:xfrm>
            <a:prstGeom prst="rect">
              <a:avLst/>
            </a:prstGeom>
            <a:solidFill>
              <a:srgbClr val="CFE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F5597"/>
                  </a:solidFill>
                </a:rPr>
                <a:t>If the sensor collected some data, then the central node will process it.</a:t>
              </a:r>
            </a:p>
          </p:txBody>
        </p:sp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F35E406-781A-02B7-F80F-326714E96BA1}"/>
              </a:ext>
            </a:extLst>
          </p:cNvPr>
          <p:cNvSpPr/>
          <p:nvPr/>
        </p:nvSpPr>
        <p:spPr>
          <a:xfrm>
            <a:off x="1640682" y="2509555"/>
            <a:ext cx="727867" cy="180767"/>
          </a:xfrm>
          <a:prstGeom prst="roundRect">
            <a:avLst/>
          </a:prstGeom>
          <a:noFill/>
          <a:ln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D9180440-F659-88B5-B60A-92943EC42C0C}"/>
              </a:ext>
            </a:extLst>
          </p:cNvPr>
          <p:cNvSpPr/>
          <p:nvPr/>
        </p:nvSpPr>
        <p:spPr>
          <a:xfrm>
            <a:off x="1493501" y="2962122"/>
            <a:ext cx="611524" cy="180767"/>
          </a:xfrm>
          <a:prstGeom prst="roundRect">
            <a:avLst/>
          </a:prstGeom>
          <a:noFill/>
          <a:ln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7F9F8EA9-11FE-DAFD-7F7E-47E6D0375799}"/>
              </a:ext>
            </a:extLst>
          </p:cNvPr>
          <p:cNvGrpSpPr/>
          <p:nvPr/>
        </p:nvGrpSpPr>
        <p:grpSpPr>
          <a:xfrm>
            <a:off x="581191" y="3873209"/>
            <a:ext cx="2326391" cy="1358762"/>
            <a:chOff x="581191" y="3676649"/>
            <a:chExt cx="2326391" cy="1358762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DC2BC305-786F-F628-E4B2-A2684FF36601}"/>
                </a:ext>
              </a:extLst>
            </p:cNvPr>
            <p:cNvSpPr/>
            <p:nvPr/>
          </p:nvSpPr>
          <p:spPr>
            <a:xfrm>
              <a:off x="581192" y="3676649"/>
              <a:ext cx="2326390" cy="4476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P8</a:t>
              </a:r>
              <a:endParaRPr lang="en-US" dirty="0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E76F7BD-D0AC-CF9E-F382-5372BF9D929A}"/>
                </a:ext>
              </a:extLst>
            </p:cNvPr>
            <p:cNvSpPr/>
            <p:nvPr/>
          </p:nvSpPr>
          <p:spPr>
            <a:xfrm>
              <a:off x="581191" y="4121011"/>
              <a:ext cx="2326389" cy="914400"/>
            </a:xfrm>
            <a:prstGeom prst="rect">
              <a:avLst/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2F5597"/>
                  </a:solidFill>
                </a:rPr>
                <a:t>If the sensor collected some data, then, in 2 seconds, the central node will process it.</a:t>
              </a:r>
            </a:p>
          </p:txBody>
        </p:sp>
      </p:grp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1045EF40-A2A3-8AF3-0AAB-FC21108AB733}"/>
              </a:ext>
            </a:extLst>
          </p:cNvPr>
          <p:cNvSpPr/>
          <p:nvPr/>
        </p:nvSpPr>
        <p:spPr>
          <a:xfrm>
            <a:off x="1640682" y="4473527"/>
            <a:ext cx="727868" cy="180767"/>
          </a:xfrm>
          <a:prstGeom prst="roundRect">
            <a:avLst/>
          </a:prstGeom>
          <a:noFill/>
          <a:ln>
            <a:solidFill>
              <a:srgbClr val="11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0166B1D1-FAB4-3E17-CB7B-5AAE944A5A3D}"/>
              </a:ext>
            </a:extLst>
          </p:cNvPr>
          <p:cNvSpPr/>
          <p:nvPr/>
        </p:nvSpPr>
        <p:spPr>
          <a:xfrm>
            <a:off x="1975213" y="4917889"/>
            <a:ext cx="611524" cy="180767"/>
          </a:xfrm>
          <a:prstGeom prst="roundRect">
            <a:avLst/>
          </a:prstGeom>
          <a:noFill/>
          <a:ln>
            <a:solidFill>
              <a:srgbClr val="11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48180A-385C-1D29-8E5E-52D80598BEB2}"/>
              </a:ext>
            </a:extLst>
          </p:cNvPr>
          <p:cNvSpPr/>
          <p:nvPr/>
        </p:nvSpPr>
        <p:spPr>
          <a:xfrm>
            <a:off x="1701321" y="4695708"/>
            <a:ext cx="803754" cy="180767"/>
          </a:xfrm>
          <a:prstGeom prst="roundRect">
            <a:avLst/>
          </a:prstGeom>
          <a:noFill/>
          <a:ln>
            <a:solidFill>
              <a:srgbClr val="11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5B969BBD-187D-E1B5-7E6E-3E4F00B5805B}"/>
              </a:ext>
            </a:extLst>
          </p:cNvPr>
          <p:cNvSpPr/>
          <p:nvPr/>
        </p:nvSpPr>
        <p:spPr>
          <a:xfrm>
            <a:off x="9054441" y="3519349"/>
            <a:ext cx="900113" cy="369332"/>
          </a:xfrm>
          <a:prstGeom prst="rect">
            <a:avLst/>
          </a:prstGeom>
          <a:noFill/>
          <a:ln w="5715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7AE6C4EB-EA21-7A49-B87B-E285C9195AF1}"/>
              </a:ext>
            </a:extLst>
          </p:cNvPr>
          <p:cNvSpPr/>
          <p:nvPr/>
        </p:nvSpPr>
        <p:spPr>
          <a:xfrm>
            <a:off x="6125216" y="5720305"/>
            <a:ext cx="926307" cy="30742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Tabela 43">
            <a:extLst>
              <a:ext uri="{FF2B5EF4-FFF2-40B4-BE49-F238E27FC236}">
                <a16:creationId xmlns:a16="http://schemas.microsoft.com/office/drawing/2014/main" id="{D465806B-95AD-7FBF-6FF2-38E420E51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351338"/>
              </p:ext>
            </p:extLst>
          </p:nvPr>
        </p:nvGraphicFramePr>
        <p:xfrm>
          <a:off x="4727572" y="1670728"/>
          <a:ext cx="5953254" cy="3324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2651005362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2705085596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542508033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2475129403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2795982521"/>
                    </a:ext>
                  </a:extLst>
                </a:gridCol>
                <a:gridCol w="1627442">
                  <a:extLst>
                    <a:ext uri="{9D8B030D-6E8A-4147-A177-3AD203B41FA5}">
                      <a16:colId xmlns:a16="http://schemas.microsoft.com/office/drawing/2014/main" val="3983775193"/>
                    </a:ext>
                  </a:extLst>
                </a:gridCol>
              </a:tblGrid>
              <a:tr h="332451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09536"/>
                  </a:ext>
                </a:extLst>
              </a:tr>
            </a:tbl>
          </a:graphicData>
        </a:graphic>
      </p:graphicFrame>
      <p:sp>
        <p:nvSpPr>
          <p:cNvPr id="45" name="Retângulo 44">
            <a:extLst>
              <a:ext uri="{FF2B5EF4-FFF2-40B4-BE49-F238E27FC236}">
                <a16:creationId xmlns:a16="http://schemas.microsoft.com/office/drawing/2014/main" id="{CC6BA3AC-BFA0-624C-FC51-8B1D267B22CE}"/>
              </a:ext>
            </a:extLst>
          </p:cNvPr>
          <p:cNvSpPr/>
          <p:nvPr/>
        </p:nvSpPr>
        <p:spPr>
          <a:xfrm>
            <a:off x="9054440" y="3135342"/>
            <a:ext cx="900113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03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13" grpId="0"/>
      <p:bldP spid="20" grpId="0" animBg="1"/>
      <p:bldP spid="21" grpId="0" animBg="1"/>
      <p:bldP spid="22" grpId="0" animBg="1"/>
      <p:bldP spid="23" grpId="0"/>
      <p:bldP spid="24" grpId="0"/>
      <p:bldP spid="19" grpId="0" animBg="1"/>
      <p:bldP spid="29" grpId="0" animBg="1"/>
      <p:bldP spid="37" grpId="0" animBg="1"/>
      <p:bldP spid="38" grpId="0" animBg="1"/>
      <p:bldP spid="33" grpId="0" animBg="1"/>
      <p:bldP spid="39" grpId="0" animBg="1"/>
      <p:bldP spid="41" grpId="0" animBg="1"/>
      <p:bldP spid="4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ela 4">
            <a:extLst>
              <a:ext uri="{FF2B5EF4-FFF2-40B4-BE49-F238E27FC236}">
                <a16:creationId xmlns:a16="http://schemas.microsoft.com/office/drawing/2014/main" id="{08052882-CAF8-A48C-C9C4-8758A2009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394757"/>
              </p:ext>
            </p:extLst>
          </p:nvPr>
        </p:nvGraphicFramePr>
        <p:xfrm>
          <a:off x="4727574" y="1298246"/>
          <a:ext cx="5953254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68">
                  <a:extLst>
                    <a:ext uri="{9D8B030D-6E8A-4147-A177-3AD203B41FA5}">
                      <a16:colId xmlns:a16="http://schemas.microsoft.com/office/drawing/2014/main" val="417703013"/>
                    </a:ext>
                  </a:extLst>
                </a:gridCol>
                <a:gridCol w="792734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  <a:gridCol w="1020636">
                  <a:extLst>
                    <a:ext uri="{9D8B030D-6E8A-4147-A177-3AD203B41FA5}">
                      <a16:colId xmlns:a16="http://schemas.microsoft.com/office/drawing/2014/main" val="1231745165"/>
                    </a:ext>
                  </a:extLst>
                </a:gridCol>
                <a:gridCol w="1627442">
                  <a:extLst>
                    <a:ext uri="{9D8B030D-6E8A-4147-A177-3AD203B41FA5}">
                      <a16:colId xmlns:a16="http://schemas.microsoft.com/office/drawing/2014/main" val="29565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Central_processed</a:t>
                      </a:r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5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8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2.5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14811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rgbClr val="969FA7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089145"/>
                  </a:ext>
                </a:extLst>
              </a:tr>
              <a:tr h="303954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423399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Data Processing</a:t>
            </a:r>
          </a:p>
        </p:txBody>
      </p:sp>
      <p:graphicFrame>
        <p:nvGraphicFramePr>
          <p:cNvPr id="5" name="Tabela 18">
            <a:extLst>
              <a:ext uri="{FF2B5EF4-FFF2-40B4-BE49-F238E27FC236}">
                <a16:creationId xmlns:a16="http://schemas.microsoft.com/office/drawing/2014/main" id="{B518C696-E8BA-9C22-3FBD-E04D285BA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284994"/>
              </p:ext>
            </p:extLst>
          </p:nvPr>
        </p:nvGraphicFramePr>
        <p:xfrm>
          <a:off x="1184558" y="5241590"/>
          <a:ext cx="9496271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870">
                  <a:extLst>
                    <a:ext uri="{9D8B030D-6E8A-4147-A177-3AD203B41FA5}">
                      <a16:colId xmlns:a16="http://schemas.microsoft.com/office/drawing/2014/main" val="1504017267"/>
                    </a:ext>
                  </a:extLst>
                </a:gridCol>
                <a:gridCol w="1003106">
                  <a:extLst>
                    <a:ext uri="{9D8B030D-6E8A-4147-A177-3AD203B41FA5}">
                      <a16:colId xmlns:a16="http://schemas.microsoft.com/office/drawing/2014/main" val="1195815823"/>
                    </a:ext>
                  </a:extLst>
                </a:gridCol>
                <a:gridCol w="1062612">
                  <a:extLst>
                    <a:ext uri="{9D8B030D-6E8A-4147-A177-3AD203B41FA5}">
                      <a16:colId xmlns:a16="http://schemas.microsoft.com/office/drawing/2014/main" val="3691253110"/>
                    </a:ext>
                  </a:extLst>
                </a:gridCol>
                <a:gridCol w="1062612">
                  <a:extLst>
                    <a:ext uri="{9D8B030D-6E8A-4147-A177-3AD203B41FA5}">
                      <a16:colId xmlns:a16="http://schemas.microsoft.com/office/drawing/2014/main" val="4199176015"/>
                    </a:ext>
                  </a:extLst>
                </a:gridCol>
                <a:gridCol w="1215627">
                  <a:extLst>
                    <a:ext uri="{9D8B030D-6E8A-4147-A177-3AD203B41FA5}">
                      <a16:colId xmlns:a16="http://schemas.microsoft.com/office/drawing/2014/main" val="1892428081"/>
                    </a:ext>
                  </a:extLst>
                </a:gridCol>
                <a:gridCol w="1428148">
                  <a:extLst>
                    <a:ext uri="{9D8B030D-6E8A-4147-A177-3AD203B41FA5}">
                      <a16:colId xmlns:a16="http://schemas.microsoft.com/office/drawing/2014/main" val="4150012009"/>
                    </a:ext>
                  </a:extLst>
                </a:gridCol>
                <a:gridCol w="1428148">
                  <a:extLst>
                    <a:ext uri="{9D8B030D-6E8A-4147-A177-3AD203B41FA5}">
                      <a16:colId xmlns:a16="http://schemas.microsoft.com/office/drawing/2014/main" val="1722120055"/>
                    </a:ext>
                  </a:extLst>
                </a:gridCol>
                <a:gridCol w="1428148">
                  <a:extLst>
                    <a:ext uri="{9D8B030D-6E8A-4147-A177-3AD203B41FA5}">
                      <a16:colId xmlns:a16="http://schemas.microsoft.com/office/drawing/2014/main" val="580709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Segment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Number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Sensor </a:t>
                      </a:r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Sensor </a:t>
                      </a:r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Sensor </a:t>
                      </a:r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Central node </a:t>
                      </a:r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  <a:p>
                      <a:pPr algn="ctr"/>
                      <a:r>
                        <a:rPr lang="pt-BR" sz="1400" dirty="0"/>
                        <a:t>Always </a:t>
                      </a:r>
                      <a:r>
                        <a:rPr lang="pt-BR" sz="1400" dirty="0" err="1"/>
                        <a:t>present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Time </a:t>
                      </a:r>
                      <a:r>
                        <a:rPr lang="pt-BR" sz="1400" dirty="0" err="1"/>
                        <a:t>between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process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and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transfer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Time </a:t>
                      </a:r>
                      <a:r>
                        <a:rPr lang="pt-BR" sz="1400" dirty="0" err="1"/>
                        <a:t>until</a:t>
                      </a:r>
                      <a:r>
                        <a:rPr lang="pt-BR" sz="1400" dirty="0"/>
                        <a:t> Central Node </a:t>
                      </a:r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5936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467048"/>
                  </a:ext>
                </a:extLst>
              </a:tr>
            </a:tbl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90D8FC3D-96A2-C3A7-2A0B-3FE6D871C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4A72F898-23FB-B111-AC1E-13247D72F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358165"/>
              </p:ext>
            </p:extLst>
          </p:nvPr>
        </p:nvGraphicFramePr>
        <p:xfrm>
          <a:off x="2055982" y="5996069"/>
          <a:ext cx="995193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95193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339249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B0CCD70F-B325-0B92-81D6-ABCC1BED6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026085"/>
              </p:ext>
            </p:extLst>
          </p:nvPr>
        </p:nvGraphicFramePr>
        <p:xfrm>
          <a:off x="3049530" y="5996069"/>
          <a:ext cx="1068445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8445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02F00C13-037A-BCEA-D7AF-025FF5C89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213133"/>
              </p:ext>
            </p:extLst>
          </p:nvPr>
        </p:nvGraphicFramePr>
        <p:xfrm>
          <a:off x="4126082" y="5996069"/>
          <a:ext cx="1045994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45994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44739A14-ACD8-11B0-7C5F-8219205B3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689326"/>
              </p:ext>
            </p:extLst>
          </p:nvPr>
        </p:nvGraphicFramePr>
        <p:xfrm>
          <a:off x="5172076" y="5996369"/>
          <a:ext cx="1216985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6985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C12F14FD-1B86-2D31-84F4-FC3DC8F54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58608"/>
              </p:ext>
            </p:extLst>
          </p:nvPr>
        </p:nvGraphicFramePr>
        <p:xfrm>
          <a:off x="6397290" y="5996069"/>
          <a:ext cx="1417973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17973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A338EDAC-B60A-F061-A85D-144B49DC4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677663"/>
              </p:ext>
            </p:extLst>
          </p:nvPr>
        </p:nvGraphicFramePr>
        <p:xfrm>
          <a:off x="1184559" y="5996069"/>
          <a:ext cx="86331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3316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339249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sp>
        <p:nvSpPr>
          <p:cNvPr id="25" name="Retângulo 24">
            <a:extLst>
              <a:ext uri="{FF2B5EF4-FFF2-40B4-BE49-F238E27FC236}">
                <a16:creationId xmlns:a16="http://schemas.microsoft.com/office/drawing/2014/main" id="{A39FE068-D2FE-E8CF-7913-B98622E57680}"/>
              </a:ext>
            </a:extLst>
          </p:cNvPr>
          <p:cNvSpPr/>
          <p:nvPr/>
        </p:nvSpPr>
        <p:spPr>
          <a:xfrm>
            <a:off x="6113121" y="2036903"/>
            <a:ext cx="900113" cy="1509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C2EF4BAC-3173-EF37-5937-E8160375DA2F}"/>
              </a:ext>
            </a:extLst>
          </p:cNvPr>
          <p:cNvSpPr/>
          <p:nvPr/>
        </p:nvSpPr>
        <p:spPr>
          <a:xfrm>
            <a:off x="6113121" y="2036111"/>
            <a:ext cx="900113" cy="369332"/>
          </a:xfrm>
          <a:prstGeom prst="rect">
            <a:avLst/>
          </a:prstGeom>
          <a:noFill/>
          <a:ln w="5715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5AEC8C8-68B0-7733-9BB4-25EFB6E40B60}"/>
              </a:ext>
            </a:extLst>
          </p:cNvPr>
          <p:cNvSpPr/>
          <p:nvPr/>
        </p:nvSpPr>
        <p:spPr>
          <a:xfrm>
            <a:off x="7013234" y="2036111"/>
            <a:ext cx="1021633" cy="1509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7AA448A-8B14-C8C9-03A5-0B2850F901D9}"/>
              </a:ext>
            </a:extLst>
          </p:cNvPr>
          <p:cNvSpPr/>
          <p:nvPr/>
        </p:nvSpPr>
        <p:spPr>
          <a:xfrm>
            <a:off x="7013234" y="2422199"/>
            <a:ext cx="1021633" cy="369332"/>
          </a:xfrm>
          <a:prstGeom prst="rect">
            <a:avLst/>
          </a:prstGeom>
          <a:noFill/>
          <a:ln w="5715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B6F2A215-E278-8740-A647-8AB13ADFD559}"/>
              </a:ext>
            </a:extLst>
          </p:cNvPr>
          <p:cNvSpPr/>
          <p:nvPr/>
        </p:nvSpPr>
        <p:spPr>
          <a:xfrm>
            <a:off x="8023583" y="2036111"/>
            <a:ext cx="1021633" cy="1509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B3B946E7-AFBB-AB4B-DD15-416AE66B406C}"/>
              </a:ext>
            </a:extLst>
          </p:cNvPr>
          <p:cNvSpPr/>
          <p:nvPr/>
        </p:nvSpPr>
        <p:spPr>
          <a:xfrm>
            <a:off x="8023582" y="3176274"/>
            <a:ext cx="1021633" cy="369332"/>
          </a:xfrm>
          <a:prstGeom prst="rect">
            <a:avLst/>
          </a:prstGeom>
          <a:noFill/>
          <a:ln w="5715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DC5A9724-B33C-C74B-39D8-5B2A2BCA560A}"/>
              </a:ext>
            </a:extLst>
          </p:cNvPr>
          <p:cNvSpPr/>
          <p:nvPr/>
        </p:nvSpPr>
        <p:spPr>
          <a:xfrm>
            <a:off x="9048031" y="2036110"/>
            <a:ext cx="1632797" cy="1509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0E80F7E6-3A78-B828-20F9-ACA39EA22670}"/>
              </a:ext>
            </a:extLst>
          </p:cNvPr>
          <p:cNvSpPr/>
          <p:nvPr/>
        </p:nvSpPr>
        <p:spPr>
          <a:xfrm>
            <a:off x="5326065" y="2036110"/>
            <a:ext cx="784241" cy="150949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B6B11E48-FEDC-BB12-C3C6-41E049766BBC}"/>
              </a:ext>
            </a:extLst>
          </p:cNvPr>
          <p:cNvSpPr txBox="1"/>
          <p:nvPr/>
        </p:nvSpPr>
        <p:spPr>
          <a:xfrm>
            <a:off x="2858398" y="3360940"/>
            <a:ext cx="1858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 it present at all times?</a:t>
            </a:r>
          </a:p>
        </p:txBody>
      </p:sp>
      <p:graphicFrame>
        <p:nvGraphicFramePr>
          <p:cNvPr id="39" name="Tabela 38">
            <a:extLst>
              <a:ext uri="{FF2B5EF4-FFF2-40B4-BE49-F238E27FC236}">
                <a16:creationId xmlns:a16="http://schemas.microsoft.com/office/drawing/2014/main" id="{323AE9AF-83C1-002D-04C8-F9F461743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22309"/>
              </p:ext>
            </p:extLst>
          </p:nvPr>
        </p:nvGraphicFramePr>
        <p:xfrm>
          <a:off x="7819061" y="5993480"/>
          <a:ext cx="1417973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17973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40" name="Tabela 39">
            <a:extLst>
              <a:ext uri="{FF2B5EF4-FFF2-40B4-BE49-F238E27FC236}">
                <a16:creationId xmlns:a16="http://schemas.microsoft.com/office/drawing/2014/main" id="{12FC1391-0094-1088-B70A-9EBEA0C2F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302545"/>
              </p:ext>
            </p:extLst>
          </p:nvPr>
        </p:nvGraphicFramePr>
        <p:xfrm>
          <a:off x="9245595" y="5992185"/>
          <a:ext cx="1443341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43341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i="1" dirty="0" err="1"/>
                        <a:t>null</a:t>
                      </a:r>
                      <a:endParaRPr lang="pt-BR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26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3" grpId="0" animBg="1"/>
      <p:bldP spid="33" grpId="1" animBg="1"/>
      <p:bldP spid="34" grpId="0" animBg="1"/>
      <p:bldP spid="34" grpId="1" animBg="1"/>
      <p:bldP spid="36" grpId="0" animBg="1"/>
      <p:bldP spid="36" grpId="1" animBg="1"/>
      <p:bldP spid="37" grpId="0" animBg="1"/>
      <p:bldP spid="37" grpId="1" animBg="1"/>
      <p:bldP spid="38" grpId="0"/>
      <p:bldP spid="3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m 99">
            <a:extLst>
              <a:ext uri="{FF2B5EF4-FFF2-40B4-BE49-F238E27FC236}">
                <a16:creationId xmlns:a16="http://schemas.microsoft.com/office/drawing/2014/main" id="{B409BB68-39E3-ECB4-5687-D5D6FD8E0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082" y="932695"/>
            <a:ext cx="4160941" cy="41360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Data labeling</a:t>
            </a:r>
          </a:p>
        </p:txBody>
      </p:sp>
      <p:pic>
        <p:nvPicPr>
          <p:cNvPr id="73" name="Imagem 72">
            <a:extLst>
              <a:ext uri="{FF2B5EF4-FFF2-40B4-BE49-F238E27FC236}">
                <a16:creationId xmlns:a16="http://schemas.microsoft.com/office/drawing/2014/main" id="{35ADB776-0439-36D3-EAB0-A9DF7DD1F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  <p:graphicFrame>
        <p:nvGraphicFramePr>
          <p:cNvPr id="81" name="Tabela 18">
            <a:extLst>
              <a:ext uri="{FF2B5EF4-FFF2-40B4-BE49-F238E27FC236}">
                <a16:creationId xmlns:a16="http://schemas.microsoft.com/office/drawing/2014/main" id="{10E14FD7-F048-45CD-0509-999A1DE22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64973"/>
              </p:ext>
            </p:extLst>
          </p:nvPr>
        </p:nvGraphicFramePr>
        <p:xfrm>
          <a:off x="1184558" y="5241590"/>
          <a:ext cx="9496271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870">
                  <a:extLst>
                    <a:ext uri="{9D8B030D-6E8A-4147-A177-3AD203B41FA5}">
                      <a16:colId xmlns:a16="http://schemas.microsoft.com/office/drawing/2014/main" val="1504017267"/>
                    </a:ext>
                  </a:extLst>
                </a:gridCol>
                <a:gridCol w="1003106">
                  <a:extLst>
                    <a:ext uri="{9D8B030D-6E8A-4147-A177-3AD203B41FA5}">
                      <a16:colId xmlns:a16="http://schemas.microsoft.com/office/drawing/2014/main" val="1195815823"/>
                    </a:ext>
                  </a:extLst>
                </a:gridCol>
                <a:gridCol w="1062612">
                  <a:extLst>
                    <a:ext uri="{9D8B030D-6E8A-4147-A177-3AD203B41FA5}">
                      <a16:colId xmlns:a16="http://schemas.microsoft.com/office/drawing/2014/main" val="3691253110"/>
                    </a:ext>
                  </a:extLst>
                </a:gridCol>
                <a:gridCol w="1062612">
                  <a:extLst>
                    <a:ext uri="{9D8B030D-6E8A-4147-A177-3AD203B41FA5}">
                      <a16:colId xmlns:a16="http://schemas.microsoft.com/office/drawing/2014/main" val="4199176015"/>
                    </a:ext>
                  </a:extLst>
                </a:gridCol>
                <a:gridCol w="1215627">
                  <a:extLst>
                    <a:ext uri="{9D8B030D-6E8A-4147-A177-3AD203B41FA5}">
                      <a16:colId xmlns:a16="http://schemas.microsoft.com/office/drawing/2014/main" val="1892428081"/>
                    </a:ext>
                  </a:extLst>
                </a:gridCol>
                <a:gridCol w="1428148">
                  <a:extLst>
                    <a:ext uri="{9D8B030D-6E8A-4147-A177-3AD203B41FA5}">
                      <a16:colId xmlns:a16="http://schemas.microsoft.com/office/drawing/2014/main" val="4150012009"/>
                    </a:ext>
                  </a:extLst>
                </a:gridCol>
                <a:gridCol w="1428148">
                  <a:extLst>
                    <a:ext uri="{9D8B030D-6E8A-4147-A177-3AD203B41FA5}">
                      <a16:colId xmlns:a16="http://schemas.microsoft.com/office/drawing/2014/main" val="1722120055"/>
                    </a:ext>
                  </a:extLst>
                </a:gridCol>
                <a:gridCol w="1428148">
                  <a:extLst>
                    <a:ext uri="{9D8B030D-6E8A-4147-A177-3AD203B41FA5}">
                      <a16:colId xmlns:a16="http://schemas.microsoft.com/office/drawing/2014/main" val="580709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Segment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Number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Sensor </a:t>
                      </a:r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Sensor </a:t>
                      </a:r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Sensor </a:t>
                      </a:r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Central node </a:t>
                      </a:r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  <a:p>
                      <a:pPr algn="ctr"/>
                      <a:r>
                        <a:rPr lang="pt-BR" sz="1400" dirty="0"/>
                        <a:t>Always </a:t>
                      </a:r>
                      <a:r>
                        <a:rPr lang="pt-BR" sz="1400" dirty="0" err="1"/>
                        <a:t>present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Time </a:t>
                      </a:r>
                      <a:r>
                        <a:rPr lang="pt-BR" sz="1400" dirty="0" err="1"/>
                        <a:t>between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process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and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transfer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Time </a:t>
                      </a:r>
                      <a:r>
                        <a:rPr lang="pt-BR" sz="1400" dirty="0" err="1"/>
                        <a:t>until</a:t>
                      </a:r>
                      <a:r>
                        <a:rPr lang="pt-BR" sz="1400" dirty="0"/>
                        <a:t> Central Node </a:t>
                      </a:r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5936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467048"/>
                  </a:ext>
                </a:extLst>
              </a:tr>
            </a:tbl>
          </a:graphicData>
        </a:graphic>
      </p:graphicFrame>
      <p:graphicFrame>
        <p:nvGraphicFramePr>
          <p:cNvPr id="82" name="Tabela 81">
            <a:extLst>
              <a:ext uri="{FF2B5EF4-FFF2-40B4-BE49-F238E27FC236}">
                <a16:creationId xmlns:a16="http://schemas.microsoft.com/office/drawing/2014/main" id="{632AF3B8-E30B-4B61-3DCD-E8B357CF9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804106"/>
              </p:ext>
            </p:extLst>
          </p:nvPr>
        </p:nvGraphicFramePr>
        <p:xfrm>
          <a:off x="2055982" y="5996069"/>
          <a:ext cx="995193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95193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339249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83" name="Tabela 82">
            <a:extLst>
              <a:ext uri="{FF2B5EF4-FFF2-40B4-BE49-F238E27FC236}">
                <a16:creationId xmlns:a16="http://schemas.microsoft.com/office/drawing/2014/main" id="{C56B9BD1-0CD0-D79A-642C-4321F3422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961052"/>
              </p:ext>
            </p:extLst>
          </p:nvPr>
        </p:nvGraphicFramePr>
        <p:xfrm>
          <a:off x="3049530" y="5996069"/>
          <a:ext cx="1068445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8445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84" name="Tabela 83">
            <a:extLst>
              <a:ext uri="{FF2B5EF4-FFF2-40B4-BE49-F238E27FC236}">
                <a16:creationId xmlns:a16="http://schemas.microsoft.com/office/drawing/2014/main" id="{6E1D75E8-D4AE-2927-9AF4-3EC531105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97136"/>
              </p:ext>
            </p:extLst>
          </p:nvPr>
        </p:nvGraphicFramePr>
        <p:xfrm>
          <a:off x="4126082" y="5996069"/>
          <a:ext cx="1045994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45994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85" name="Tabela 84">
            <a:extLst>
              <a:ext uri="{FF2B5EF4-FFF2-40B4-BE49-F238E27FC236}">
                <a16:creationId xmlns:a16="http://schemas.microsoft.com/office/drawing/2014/main" id="{17D5B121-B1EF-4D19-AFDD-EF4A6B0B4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049320"/>
              </p:ext>
            </p:extLst>
          </p:nvPr>
        </p:nvGraphicFramePr>
        <p:xfrm>
          <a:off x="5172076" y="5996369"/>
          <a:ext cx="1216985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6985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86" name="Tabela 85">
            <a:extLst>
              <a:ext uri="{FF2B5EF4-FFF2-40B4-BE49-F238E27FC236}">
                <a16:creationId xmlns:a16="http://schemas.microsoft.com/office/drawing/2014/main" id="{89F2C4E2-4AFC-1BB5-A4F4-24EECC064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229739"/>
              </p:ext>
            </p:extLst>
          </p:nvPr>
        </p:nvGraphicFramePr>
        <p:xfrm>
          <a:off x="6397290" y="5996069"/>
          <a:ext cx="1417973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17973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87" name="Tabela 86">
            <a:extLst>
              <a:ext uri="{FF2B5EF4-FFF2-40B4-BE49-F238E27FC236}">
                <a16:creationId xmlns:a16="http://schemas.microsoft.com/office/drawing/2014/main" id="{84ED897A-547C-5687-92A8-BB9C379F4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348844"/>
              </p:ext>
            </p:extLst>
          </p:nvPr>
        </p:nvGraphicFramePr>
        <p:xfrm>
          <a:off x="1184559" y="5996069"/>
          <a:ext cx="86331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3316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339249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88" name="Tabela 87">
            <a:extLst>
              <a:ext uri="{FF2B5EF4-FFF2-40B4-BE49-F238E27FC236}">
                <a16:creationId xmlns:a16="http://schemas.microsoft.com/office/drawing/2014/main" id="{4E0B075F-A71D-06FE-DD0D-40F5B78D3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302268"/>
              </p:ext>
            </p:extLst>
          </p:nvPr>
        </p:nvGraphicFramePr>
        <p:xfrm>
          <a:off x="7819061" y="5993480"/>
          <a:ext cx="1417973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17973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89" name="Tabela 88">
            <a:extLst>
              <a:ext uri="{FF2B5EF4-FFF2-40B4-BE49-F238E27FC236}">
                <a16:creationId xmlns:a16="http://schemas.microsoft.com/office/drawing/2014/main" id="{0E973671-CB05-D29E-B90A-2745D5057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625123"/>
              </p:ext>
            </p:extLst>
          </p:nvPr>
        </p:nvGraphicFramePr>
        <p:xfrm>
          <a:off x="9245595" y="5992185"/>
          <a:ext cx="1443341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43341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i="1" dirty="0" err="1"/>
                        <a:t>null</a:t>
                      </a:r>
                      <a:endParaRPr lang="pt-BR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graphicFrame>
        <p:nvGraphicFramePr>
          <p:cNvPr id="90" name="Tabela 89">
            <a:extLst>
              <a:ext uri="{FF2B5EF4-FFF2-40B4-BE49-F238E27FC236}">
                <a16:creationId xmlns:a16="http://schemas.microsoft.com/office/drawing/2014/main" id="{5F218F40-5B56-BCA9-EEA0-CA0B22087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973533"/>
              </p:ext>
            </p:extLst>
          </p:nvPr>
        </p:nvGraphicFramePr>
        <p:xfrm>
          <a:off x="10680948" y="5238863"/>
          <a:ext cx="929860" cy="1105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860">
                  <a:extLst>
                    <a:ext uri="{9D8B030D-6E8A-4147-A177-3AD203B41FA5}">
                      <a16:colId xmlns:a16="http://schemas.microsoft.com/office/drawing/2014/main" val="4227709810"/>
                    </a:ext>
                  </a:extLst>
                </a:gridCol>
              </a:tblGrid>
              <a:tr h="73966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/>
                        <a:t>Label</a:t>
                      </a:r>
                      <a:endParaRPr lang="pt-B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584588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30452"/>
                  </a:ext>
                </a:extLst>
              </a:tr>
            </a:tbl>
          </a:graphicData>
        </a:graphic>
      </p:graphicFrame>
      <p:graphicFrame>
        <p:nvGraphicFramePr>
          <p:cNvPr id="91" name="Tabela 90">
            <a:extLst>
              <a:ext uri="{FF2B5EF4-FFF2-40B4-BE49-F238E27FC236}">
                <a16:creationId xmlns:a16="http://schemas.microsoft.com/office/drawing/2014/main" id="{B2A5DAB3-1858-5A26-ECF0-70BF571F6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998878"/>
              </p:ext>
            </p:extLst>
          </p:nvPr>
        </p:nvGraphicFramePr>
        <p:xfrm>
          <a:off x="10683685" y="5992185"/>
          <a:ext cx="939752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39752">
                  <a:extLst>
                    <a:ext uri="{9D8B030D-6E8A-4147-A177-3AD203B41FA5}">
                      <a16:colId xmlns:a16="http://schemas.microsoft.com/office/drawing/2014/main" val="3462180009"/>
                    </a:ext>
                  </a:extLst>
                </a:gridCol>
              </a:tblGrid>
              <a:tr h="289085">
                <a:tc>
                  <a:txBody>
                    <a:bodyPr/>
                    <a:lstStyle/>
                    <a:p>
                      <a:r>
                        <a:rPr lang="pt-BR" i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85045"/>
                  </a:ext>
                </a:extLst>
              </a:tr>
            </a:tbl>
          </a:graphicData>
        </a:graphic>
      </p:graphicFrame>
      <p:sp>
        <p:nvSpPr>
          <p:cNvPr id="96" name="Retângulo 95">
            <a:extLst>
              <a:ext uri="{FF2B5EF4-FFF2-40B4-BE49-F238E27FC236}">
                <a16:creationId xmlns:a16="http://schemas.microsoft.com/office/drawing/2014/main" id="{50063A43-211B-1FCA-7C3F-AC96B11BCC9D}"/>
              </a:ext>
            </a:extLst>
          </p:cNvPr>
          <p:cNvSpPr/>
          <p:nvPr/>
        </p:nvSpPr>
        <p:spPr>
          <a:xfrm>
            <a:off x="5267326" y="914517"/>
            <a:ext cx="1070287" cy="1790583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Central node </a:t>
            </a:r>
            <a:r>
              <a:rPr lang="pt-BR" sz="1100" dirty="0" err="1">
                <a:solidFill>
                  <a:srgbClr val="2F5597"/>
                </a:solidFill>
              </a:rPr>
              <a:t>Processed</a:t>
            </a:r>
            <a:endParaRPr lang="en-US" sz="1100" dirty="0">
              <a:solidFill>
                <a:srgbClr val="2F5597"/>
              </a:solidFill>
            </a:endParaRPr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838AB5A5-ED85-9EA1-1966-C93D3B102253}"/>
              </a:ext>
            </a:extLst>
          </p:cNvPr>
          <p:cNvSpPr/>
          <p:nvPr/>
        </p:nvSpPr>
        <p:spPr>
          <a:xfrm>
            <a:off x="5267326" y="2962274"/>
            <a:ext cx="771524" cy="2168749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Sensor </a:t>
            </a:r>
            <a:r>
              <a:rPr lang="pt-BR" sz="1100" dirty="0" err="1">
                <a:solidFill>
                  <a:srgbClr val="2F5597"/>
                </a:solidFill>
              </a:rPr>
              <a:t>Collected</a:t>
            </a:r>
            <a:endParaRPr lang="en-US" sz="1100" dirty="0">
              <a:solidFill>
                <a:srgbClr val="2F5597"/>
              </a:solidFill>
            </a:endParaRPr>
          </a:p>
        </p:txBody>
      </p:sp>
      <p:sp>
        <p:nvSpPr>
          <p:cNvPr id="98" name="Retângulo 97">
            <a:extLst>
              <a:ext uri="{FF2B5EF4-FFF2-40B4-BE49-F238E27FC236}">
                <a16:creationId xmlns:a16="http://schemas.microsoft.com/office/drawing/2014/main" id="{64E1D245-0BB8-E40B-087E-BA6BAEEB8820}"/>
              </a:ext>
            </a:extLst>
          </p:cNvPr>
          <p:cNvSpPr/>
          <p:nvPr/>
        </p:nvSpPr>
        <p:spPr>
          <a:xfrm>
            <a:off x="6109807" y="3984738"/>
            <a:ext cx="1070287" cy="987312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sz="1100" dirty="0">
                <a:solidFill>
                  <a:srgbClr val="2F5597"/>
                </a:solidFill>
              </a:rPr>
              <a:t>Timer</a:t>
            </a:r>
            <a:endParaRPr lang="en-US" sz="1100" dirty="0">
              <a:solidFill>
                <a:srgbClr val="2F5597"/>
              </a:solidFill>
            </a:endParaRPr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DAECA11E-2D32-78CC-F174-993291EC5C7B}"/>
              </a:ext>
            </a:extLst>
          </p:cNvPr>
          <p:cNvSpPr/>
          <p:nvPr/>
        </p:nvSpPr>
        <p:spPr>
          <a:xfrm>
            <a:off x="2102700" y="5990399"/>
            <a:ext cx="900113" cy="36933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FE7A4E50-4E44-2DDD-0E40-FAE45F1A8A74}"/>
              </a:ext>
            </a:extLst>
          </p:cNvPr>
          <p:cNvSpPr/>
          <p:nvPr/>
        </p:nvSpPr>
        <p:spPr>
          <a:xfrm>
            <a:off x="5149141" y="5971178"/>
            <a:ext cx="1216985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860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101" grpId="0" animBg="1"/>
      <p:bldP spid="10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FFF8A648-D040-2D09-DFED-9D61D577DD2C}"/>
              </a:ext>
            </a:extLst>
          </p:cNvPr>
          <p:cNvSpPr/>
          <p:nvPr/>
        </p:nvSpPr>
        <p:spPr>
          <a:xfrm>
            <a:off x="6310220" y="1713424"/>
            <a:ext cx="5377612" cy="4604041"/>
          </a:xfrm>
          <a:prstGeom prst="rect">
            <a:avLst/>
          </a:prstGeom>
          <a:solidFill>
            <a:srgbClr val="F7F7F7"/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4FCA5195-9F1D-A970-C513-4D50075F0CE9}"/>
              </a:ext>
            </a:extLst>
          </p:cNvPr>
          <p:cNvSpPr/>
          <p:nvPr/>
        </p:nvSpPr>
        <p:spPr>
          <a:xfrm>
            <a:off x="581192" y="1713424"/>
            <a:ext cx="4880501" cy="4668326"/>
          </a:xfrm>
          <a:prstGeom prst="rect">
            <a:avLst/>
          </a:prstGeom>
          <a:solidFill>
            <a:srgbClr val="F7F7F7"/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Exploratory data analysis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E31FC7-FF2D-BEAC-6831-1E14AEA7F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  <p:grpSp>
        <p:nvGrpSpPr>
          <p:cNvPr id="10" name="Gráfico 8">
            <a:extLst>
              <a:ext uri="{FF2B5EF4-FFF2-40B4-BE49-F238E27FC236}">
                <a16:creationId xmlns:a16="http://schemas.microsoft.com/office/drawing/2014/main" id="{C50607EE-E576-F095-F5EE-51EFCF6B97F4}"/>
              </a:ext>
            </a:extLst>
          </p:cNvPr>
          <p:cNvGrpSpPr/>
          <p:nvPr/>
        </p:nvGrpSpPr>
        <p:grpSpPr>
          <a:xfrm>
            <a:off x="995940" y="2277475"/>
            <a:ext cx="706375" cy="707027"/>
            <a:chOff x="3948950" y="1277080"/>
            <a:chExt cx="4286526" cy="4290484"/>
          </a:xfrm>
          <a:solidFill>
            <a:srgbClr val="117EA7"/>
          </a:solidFill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15C69DCC-6161-CBAD-A069-73EBDB14F08E}"/>
                </a:ext>
              </a:extLst>
            </p:cNvPr>
            <p:cNvSpPr/>
            <p:nvPr/>
          </p:nvSpPr>
          <p:spPr>
            <a:xfrm flipV="1">
              <a:off x="3948950" y="1277080"/>
              <a:ext cx="4286526" cy="4290484"/>
            </a:xfrm>
            <a:custGeom>
              <a:avLst/>
              <a:gdLst>
                <a:gd name="connsiteX0" fmla="*/ 2750128 w 4286526"/>
                <a:gd name="connsiteY0" fmla="*/ 4281034 h 4290484"/>
                <a:gd name="connsiteX1" fmla="*/ 2122694 w 4286526"/>
                <a:gd name="connsiteY1" fmla="*/ 4034803 h 4290484"/>
                <a:gd name="connsiteX2" fmla="*/ 1802594 w 4286526"/>
                <a:gd name="connsiteY2" fmla="*/ 3714702 h 4290484"/>
                <a:gd name="connsiteX3" fmla="*/ 1698629 w 4286526"/>
                <a:gd name="connsiteY3" fmla="*/ 2290208 h 4290484"/>
                <a:gd name="connsiteX4" fmla="*/ 1751523 w 4286526"/>
                <a:gd name="connsiteY4" fmla="*/ 2185331 h 4290484"/>
                <a:gd name="connsiteX5" fmla="*/ 899745 w 4286526"/>
                <a:gd name="connsiteY5" fmla="*/ 1332641 h 4290484"/>
                <a:gd name="connsiteX6" fmla="*/ 28816 w 4286526"/>
                <a:gd name="connsiteY6" fmla="*/ 438001 h 4290484"/>
                <a:gd name="connsiteX7" fmla="*/ 87181 w 4286526"/>
                <a:gd name="connsiteY7" fmla="*/ 79597 h 4290484"/>
                <a:gd name="connsiteX8" fmla="*/ 306054 w 4286526"/>
                <a:gd name="connsiteY8" fmla="*/ -3392 h 4290484"/>
                <a:gd name="connsiteX9" fmla="*/ 438289 w 4286526"/>
                <a:gd name="connsiteY9" fmla="*/ 17583 h 4290484"/>
                <a:gd name="connsiteX10" fmla="*/ 1332930 w 4286526"/>
                <a:gd name="connsiteY10" fmla="*/ 892161 h 4290484"/>
                <a:gd name="connsiteX11" fmla="*/ 2187444 w 4286526"/>
                <a:gd name="connsiteY11" fmla="*/ 1745763 h 4290484"/>
                <a:gd name="connsiteX12" fmla="*/ 2299616 w 4286526"/>
                <a:gd name="connsiteY12" fmla="*/ 1689221 h 4290484"/>
                <a:gd name="connsiteX13" fmla="*/ 2689027 w 4286526"/>
                <a:gd name="connsiteY13" fmla="*/ 1559721 h 4290484"/>
                <a:gd name="connsiteX14" fmla="*/ 3098500 w 4286526"/>
                <a:gd name="connsiteY14" fmla="*/ 1552426 h 4290484"/>
                <a:gd name="connsiteX15" fmla="*/ 4261260 w 4286526"/>
                <a:gd name="connsiteY15" fmla="*/ 2639492 h 4290484"/>
                <a:gd name="connsiteX16" fmla="*/ 4261260 w 4286526"/>
                <a:gd name="connsiteY16" fmla="*/ 3190320 h 4290484"/>
                <a:gd name="connsiteX17" fmla="*/ 3151394 w 4286526"/>
                <a:gd name="connsiteY17" fmla="*/ 4269179 h 4290484"/>
                <a:gd name="connsiteX18" fmla="*/ 2750128 w 4286526"/>
                <a:gd name="connsiteY18" fmla="*/ 4281034 h 4290484"/>
                <a:gd name="connsiteX19" fmla="*/ 3145011 w 4286526"/>
                <a:gd name="connsiteY19" fmla="*/ 4028419 h 4290484"/>
                <a:gd name="connsiteX20" fmla="*/ 3990405 w 4286526"/>
                <a:gd name="connsiteY20" fmla="*/ 3272397 h 4290484"/>
                <a:gd name="connsiteX21" fmla="*/ 3521653 w 4286526"/>
                <a:gd name="connsiteY21" fmla="*/ 1954603 h 4290484"/>
                <a:gd name="connsiteX22" fmla="*/ 2125430 w 4286526"/>
                <a:gd name="connsiteY22" fmla="*/ 2107814 h 4290484"/>
                <a:gd name="connsiteX23" fmla="*/ 2124518 w 4286526"/>
                <a:gd name="connsiteY23" fmla="*/ 3721998 h 4290484"/>
                <a:gd name="connsiteX24" fmla="*/ 2718210 w 4286526"/>
                <a:gd name="connsiteY24" fmla="*/ 4032067 h 4290484"/>
                <a:gd name="connsiteX25" fmla="*/ 2800287 w 4286526"/>
                <a:gd name="connsiteY25" fmla="*/ 4045746 h 4290484"/>
                <a:gd name="connsiteX26" fmla="*/ 3145011 w 4286526"/>
                <a:gd name="connsiteY26" fmla="*/ 4028419 h 429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86526" h="4290484">
                  <a:moveTo>
                    <a:pt x="2750128" y="4281034"/>
                  </a:moveTo>
                  <a:cubicBezTo>
                    <a:pt x="2534904" y="4253675"/>
                    <a:pt x="2300528" y="4161566"/>
                    <a:pt x="2122694" y="4034803"/>
                  </a:cubicBezTo>
                  <a:cubicBezTo>
                    <a:pt x="2026938" y="3966405"/>
                    <a:pt x="1870991" y="3811371"/>
                    <a:pt x="1802594" y="3714702"/>
                  </a:cubicBezTo>
                  <a:cubicBezTo>
                    <a:pt x="1508028" y="3299756"/>
                    <a:pt x="1467901" y="2746192"/>
                    <a:pt x="1698629" y="2290208"/>
                  </a:cubicBezTo>
                  <a:lnTo>
                    <a:pt x="1751523" y="2185331"/>
                  </a:lnTo>
                  <a:lnTo>
                    <a:pt x="899745" y="1332641"/>
                  </a:lnTo>
                  <a:cubicBezTo>
                    <a:pt x="250424" y="682408"/>
                    <a:pt x="44319" y="469919"/>
                    <a:pt x="28816" y="438001"/>
                  </a:cubicBezTo>
                  <a:cubicBezTo>
                    <a:pt x="-29550" y="312149"/>
                    <a:pt x="-7663" y="174442"/>
                    <a:pt x="87181" y="79597"/>
                  </a:cubicBezTo>
                  <a:cubicBezTo>
                    <a:pt x="152843" y="13935"/>
                    <a:pt x="199354" y="-3392"/>
                    <a:pt x="306054" y="-3392"/>
                  </a:cubicBezTo>
                  <a:cubicBezTo>
                    <a:pt x="384483" y="-3392"/>
                    <a:pt x="402722" y="-656"/>
                    <a:pt x="438289" y="17583"/>
                  </a:cubicBezTo>
                  <a:cubicBezTo>
                    <a:pt x="466560" y="33087"/>
                    <a:pt x="743799" y="303029"/>
                    <a:pt x="1332930" y="892161"/>
                  </a:cubicBezTo>
                  <a:lnTo>
                    <a:pt x="2187444" y="1745763"/>
                  </a:lnTo>
                  <a:lnTo>
                    <a:pt x="2299616" y="1689221"/>
                  </a:lnTo>
                  <a:cubicBezTo>
                    <a:pt x="2436411" y="1621735"/>
                    <a:pt x="2552231" y="1583432"/>
                    <a:pt x="2689027" y="1559721"/>
                  </a:cubicBezTo>
                  <a:cubicBezTo>
                    <a:pt x="2805758" y="1540570"/>
                    <a:pt x="2984504" y="1536922"/>
                    <a:pt x="3098500" y="1552426"/>
                  </a:cubicBezTo>
                  <a:cubicBezTo>
                    <a:pt x="3676688" y="1630855"/>
                    <a:pt x="4135408" y="2059480"/>
                    <a:pt x="4261260" y="2639492"/>
                  </a:cubicBezTo>
                  <a:cubicBezTo>
                    <a:pt x="4290443" y="2774463"/>
                    <a:pt x="4290443" y="3055349"/>
                    <a:pt x="4261260" y="3190320"/>
                  </a:cubicBezTo>
                  <a:cubicBezTo>
                    <a:pt x="4139056" y="3753005"/>
                    <a:pt x="3705871" y="4174334"/>
                    <a:pt x="3151394" y="4269179"/>
                  </a:cubicBezTo>
                  <a:cubicBezTo>
                    <a:pt x="3051990" y="4286506"/>
                    <a:pt x="2838589" y="4292890"/>
                    <a:pt x="2750128" y="4281034"/>
                  </a:cubicBezTo>
                  <a:close/>
                  <a:moveTo>
                    <a:pt x="3145011" y="4028419"/>
                  </a:moveTo>
                  <a:cubicBezTo>
                    <a:pt x="3547189" y="3939958"/>
                    <a:pt x="3860906" y="3659984"/>
                    <a:pt x="3990405" y="3272397"/>
                  </a:cubicBezTo>
                  <a:cubicBezTo>
                    <a:pt x="4155471" y="2779023"/>
                    <a:pt x="3963046" y="2237314"/>
                    <a:pt x="3521653" y="1954603"/>
                  </a:cubicBezTo>
                  <a:cubicBezTo>
                    <a:pt x="3083909" y="1674629"/>
                    <a:pt x="2498425" y="1738467"/>
                    <a:pt x="2125430" y="2107814"/>
                  </a:cubicBezTo>
                  <a:cubicBezTo>
                    <a:pt x="1674918" y="2552855"/>
                    <a:pt x="1674918" y="3279693"/>
                    <a:pt x="2124518" y="3721998"/>
                  </a:cubicBezTo>
                  <a:cubicBezTo>
                    <a:pt x="2290496" y="3885240"/>
                    <a:pt x="2505721" y="3997412"/>
                    <a:pt x="2718210" y="4032067"/>
                  </a:cubicBezTo>
                  <a:cubicBezTo>
                    <a:pt x="2755600" y="4037539"/>
                    <a:pt x="2792991" y="4043922"/>
                    <a:pt x="2800287" y="4045746"/>
                  </a:cubicBezTo>
                  <a:cubicBezTo>
                    <a:pt x="2834941" y="4054866"/>
                    <a:pt x="3084821" y="4041187"/>
                    <a:pt x="3145011" y="4028419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6BD26336-591D-8813-91A4-95D136BEB3A8}"/>
                </a:ext>
              </a:extLst>
            </p:cNvPr>
            <p:cNvSpPr/>
            <p:nvPr/>
          </p:nvSpPr>
          <p:spPr>
            <a:xfrm flipV="1">
              <a:off x="6369202" y="1836744"/>
              <a:ext cx="1039041" cy="1072433"/>
            </a:xfrm>
            <a:custGeom>
              <a:avLst/>
              <a:gdLst>
                <a:gd name="connsiteX0" fmla="*/ 379248 w 1039041"/>
                <a:gd name="connsiteY0" fmla="*/ 1057785 h 1072433"/>
                <a:gd name="connsiteX1" fmla="*/ 9901 w 1039041"/>
                <a:gd name="connsiteY1" fmla="*/ 723093 h 1072433"/>
                <a:gd name="connsiteX2" fmla="*/ 141224 w 1039041"/>
                <a:gd name="connsiteY2" fmla="*/ 624600 h 1072433"/>
                <a:gd name="connsiteX3" fmla="*/ 286227 w 1039041"/>
                <a:gd name="connsiteY3" fmla="*/ 624600 h 1072433"/>
                <a:gd name="connsiteX4" fmla="*/ 297171 w 1039041"/>
                <a:gd name="connsiteY4" fmla="*/ 668375 h 1072433"/>
                <a:gd name="connsiteX5" fmla="*/ 557082 w 1039041"/>
                <a:gd name="connsiteY5" fmla="*/ 816114 h 1072433"/>
                <a:gd name="connsiteX6" fmla="*/ 699349 w 1039041"/>
                <a:gd name="connsiteY6" fmla="*/ 583562 h 1072433"/>
                <a:gd name="connsiteX7" fmla="*/ 530634 w 1039041"/>
                <a:gd name="connsiteY7" fmla="*/ 411200 h 1072433"/>
                <a:gd name="connsiteX8" fmla="*/ 333649 w 1039041"/>
                <a:gd name="connsiteY8" fmla="*/ 86539 h 1072433"/>
                <a:gd name="connsiteX9" fmla="*/ 333649 w 1039041"/>
                <a:gd name="connsiteY9" fmla="*/ -4658 h 1072433"/>
                <a:gd name="connsiteX10" fmla="*/ 474092 w 1039041"/>
                <a:gd name="connsiteY10" fmla="*/ -4658 h 1072433"/>
                <a:gd name="connsiteX11" fmla="*/ 613624 w 1039041"/>
                <a:gd name="connsiteY11" fmla="*/ -4658 h 1072433"/>
                <a:gd name="connsiteX12" fmla="*/ 620007 w 1039041"/>
                <a:gd name="connsiteY12" fmla="*/ 54620 h 1072433"/>
                <a:gd name="connsiteX13" fmla="*/ 805137 w 1039041"/>
                <a:gd name="connsiteY13" fmla="*/ 292644 h 1072433"/>
                <a:gd name="connsiteX14" fmla="*/ 1029481 w 1039041"/>
                <a:gd name="connsiteY14" fmla="*/ 591769 h 1072433"/>
                <a:gd name="connsiteX15" fmla="*/ 701172 w 1039041"/>
                <a:gd name="connsiteY15" fmla="*/ 1049577 h 1072433"/>
                <a:gd name="connsiteX16" fmla="*/ 379248 w 1039041"/>
                <a:gd name="connsiteY16" fmla="*/ 1057785 h 107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9041" h="1072433">
                  <a:moveTo>
                    <a:pt x="379248" y="1057785"/>
                  </a:moveTo>
                  <a:cubicBezTo>
                    <a:pt x="176791" y="1014923"/>
                    <a:pt x="51851" y="901839"/>
                    <a:pt x="9901" y="723093"/>
                  </a:cubicBezTo>
                  <a:cubicBezTo>
                    <a:pt x="-14723" y="616393"/>
                    <a:pt x="-25666" y="624600"/>
                    <a:pt x="141224" y="624600"/>
                  </a:cubicBezTo>
                  <a:lnTo>
                    <a:pt x="286227" y="624600"/>
                  </a:lnTo>
                  <a:lnTo>
                    <a:pt x="297171" y="668375"/>
                  </a:lnTo>
                  <a:cubicBezTo>
                    <a:pt x="322706" y="778723"/>
                    <a:pt x="437614" y="843473"/>
                    <a:pt x="557082" y="816114"/>
                  </a:cubicBezTo>
                  <a:cubicBezTo>
                    <a:pt x="671078" y="790578"/>
                    <a:pt x="729443" y="694822"/>
                    <a:pt x="699349" y="583562"/>
                  </a:cubicBezTo>
                  <a:cubicBezTo>
                    <a:pt x="684757" y="527932"/>
                    <a:pt x="644630" y="486893"/>
                    <a:pt x="530634" y="411200"/>
                  </a:cubicBezTo>
                  <a:cubicBezTo>
                    <a:pt x="368304" y="303587"/>
                    <a:pt x="333649" y="245221"/>
                    <a:pt x="333649" y="86539"/>
                  </a:cubicBezTo>
                  <a:lnTo>
                    <a:pt x="333649" y="-4658"/>
                  </a:lnTo>
                  <a:lnTo>
                    <a:pt x="474092" y="-4658"/>
                  </a:lnTo>
                  <a:lnTo>
                    <a:pt x="613624" y="-4658"/>
                  </a:lnTo>
                  <a:lnTo>
                    <a:pt x="620007" y="54620"/>
                  </a:lnTo>
                  <a:cubicBezTo>
                    <a:pt x="630951" y="164968"/>
                    <a:pt x="651014" y="191415"/>
                    <a:pt x="805137" y="292644"/>
                  </a:cubicBezTo>
                  <a:cubicBezTo>
                    <a:pt x="951964" y="389312"/>
                    <a:pt x="1007594" y="464094"/>
                    <a:pt x="1029481" y="591769"/>
                  </a:cubicBezTo>
                  <a:cubicBezTo>
                    <a:pt x="1064136" y="797874"/>
                    <a:pt x="929164" y="987564"/>
                    <a:pt x="701172" y="1049577"/>
                  </a:cubicBezTo>
                  <a:cubicBezTo>
                    <a:pt x="628215" y="1069641"/>
                    <a:pt x="454029" y="1074201"/>
                    <a:pt x="379248" y="1057785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029513BB-109B-82C6-5D20-A380A8ED8104}"/>
                </a:ext>
              </a:extLst>
            </p:cNvPr>
            <p:cNvSpPr/>
            <p:nvPr/>
          </p:nvSpPr>
          <p:spPr>
            <a:xfrm flipV="1">
              <a:off x="6679793" y="3091933"/>
              <a:ext cx="345957" cy="333466"/>
            </a:xfrm>
            <a:custGeom>
              <a:avLst/>
              <a:gdLst>
                <a:gd name="connsiteX0" fmla="*/ 86932 w 345957"/>
                <a:gd name="connsiteY0" fmla="*/ 312911 h 333466"/>
                <a:gd name="connsiteX1" fmla="*/ 44982 w 345957"/>
                <a:gd name="connsiteY1" fmla="*/ 47528 h 333466"/>
                <a:gd name="connsiteX2" fmla="*/ 184513 w 345957"/>
                <a:gd name="connsiteY2" fmla="*/ -2630 h 333466"/>
                <a:gd name="connsiteX3" fmla="*/ 225551 w 345957"/>
                <a:gd name="connsiteY3" fmla="*/ 6490 h 333466"/>
                <a:gd name="connsiteX4" fmla="*/ 329516 w 345957"/>
                <a:gd name="connsiteY4" fmla="*/ 94039 h 333466"/>
                <a:gd name="connsiteX5" fmla="*/ 329516 w 345957"/>
                <a:gd name="connsiteY5" fmla="*/ 237218 h 333466"/>
                <a:gd name="connsiteX6" fmla="*/ 239231 w 345957"/>
                <a:gd name="connsiteY6" fmla="*/ 320207 h 333466"/>
                <a:gd name="connsiteX7" fmla="*/ 86932 w 345957"/>
                <a:gd name="connsiteY7" fmla="*/ 312911 h 33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957" h="333466">
                  <a:moveTo>
                    <a:pt x="86932" y="312911"/>
                  </a:moveTo>
                  <a:cubicBezTo>
                    <a:pt x="-14296" y="259105"/>
                    <a:pt x="-35272" y="125958"/>
                    <a:pt x="44982" y="47528"/>
                  </a:cubicBezTo>
                  <a:cubicBezTo>
                    <a:pt x="76900" y="17434"/>
                    <a:pt x="150770" y="-9014"/>
                    <a:pt x="184513" y="-2630"/>
                  </a:cubicBezTo>
                  <a:cubicBezTo>
                    <a:pt x="193632" y="-806"/>
                    <a:pt x="211872" y="2842"/>
                    <a:pt x="225551" y="6490"/>
                  </a:cubicBezTo>
                  <a:cubicBezTo>
                    <a:pt x="256558" y="12874"/>
                    <a:pt x="311276" y="59384"/>
                    <a:pt x="329516" y="94039"/>
                  </a:cubicBezTo>
                  <a:cubicBezTo>
                    <a:pt x="345931" y="126870"/>
                    <a:pt x="345931" y="205299"/>
                    <a:pt x="329516" y="237218"/>
                  </a:cubicBezTo>
                  <a:cubicBezTo>
                    <a:pt x="312188" y="270049"/>
                    <a:pt x="270238" y="308351"/>
                    <a:pt x="239231" y="320207"/>
                  </a:cubicBezTo>
                  <a:cubicBezTo>
                    <a:pt x="198192" y="335710"/>
                    <a:pt x="122499" y="332063"/>
                    <a:pt x="86932" y="312911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áfico 15">
            <a:extLst>
              <a:ext uri="{FF2B5EF4-FFF2-40B4-BE49-F238E27FC236}">
                <a16:creationId xmlns:a16="http://schemas.microsoft.com/office/drawing/2014/main" id="{04FB653B-3EF5-18F7-A7D0-69CF69F38BB6}"/>
              </a:ext>
            </a:extLst>
          </p:cNvPr>
          <p:cNvGrpSpPr/>
          <p:nvPr/>
        </p:nvGrpSpPr>
        <p:grpSpPr>
          <a:xfrm>
            <a:off x="1104052" y="3682817"/>
            <a:ext cx="490150" cy="621126"/>
            <a:chOff x="5038080" y="2088406"/>
            <a:chExt cx="2115807" cy="2681186"/>
          </a:xfrm>
          <a:solidFill>
            <a:srgbClr val="117EA7"/>
          </a:solidFill>
        </p:grpSpPr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AC0B8144-720B-6DEA-40CF-0163E7FFC657}"/>
                </a:ext>
              </a:extLst>
            </p:cNvPr>
            <p:cNvSpPr/>
            <p:nvPr/>
          </p:nvSpPr>
          <p:spPr>
            <a:xfrm flipV="1">
              <a:off x="5038080" y="2088406"/>
              <a:ext cx="2115807" cy="2681186"/>
            </a:xfrm>
            <a:custGeom>
              <a:avLst/>
              <a:gdLst>
                <a:gd name="connsiteX0" fmla="*/ 138008 w 2115807"/>
                <a:gd name="connsiteY0" fmla="*/ 2655915 h 2681186"/>
                <a:gd name="connsiteX1" fmla="*/ 58666 w 2115807"/>
                <a:gd name="connsiteY1" fmla="*/ 2597549 h 2681186"/>
                <a:gd name="connsiteX2" fmla="*/ -3348 w 2115807"/>
                <a:gd name="connsiteY2" fmla="*/ 1337209 h 2681186"/>
                <a:gd name="connsiteX3" fmla="*/ 58666 w 2115807"/>
                <a:gd name="connsiteY3" fmla="*/ 76869 h 2681186"/>
                <a:gd name="connsiteX4" fmla="*/ 138008 w 2115807"/>
                <a:gd name="connsiteY4" fmla="*/ 18503 h 2681186"/>
                <a:gd name="connsiteX5" fmla="*/ 183606 w 2115807"/>
                <a:gd name="connsiteY5" fmla="*/ -3384 h 2681186"/>
                <a:gd name="connsiteX6" fmla="*/ 1054536 w 2115807"/>
                <a:gd name="connsiteY6" fmla="*/ -3384 h 2681186"/>
                <a:gd name="connsiteX7" fmla="*/ 1925465 w 2115807"/>
                <a:gd name="connsiteY7" fmla="*/ -3384 h 2681186"/>
                <a:gd name="connsiteX8" fmla="*/ 1971063 w 2115807"/>
                <a:gd name="connsiteY8" fmla="*/ 18503 h 2681186"/>
                <a:gd name="connsiteX9" fmla="*/ 2050405 w 2115807"/>
                <a:gd name="connsiteY9" fmla="*/ 76869 h 2681186"/>
                <a:gd name="connsiteX10" fmla="*/ 2112419 w 2115807"/>
                <a:gd name="connsiteY10" fmla="*/ 981542 h 2681186"/>
                <a:gd name="connsiteX11" fmla="*/ 2103299 w 2115807"/>
                <a:gd name="connsiteY11" fmla="*/ 1829672 h 2681186"/>
                <a:gd name="connsiteX12" fmla="*/ 2007542 w 2115807"/>
                <a:gd name="connsiteY12" fmla="*/ 2144301 h 2681186"/>
                <a:gd name="connsiteX13" fmla="*/ 1341805 w 2115807"/>
                <a:gd name="connsiteY13" fmla="*/ 2660475 h 2681186"/>
                <a:gd name="connsiteX14" fmla="*/ 721667 w 2115807"/>
                <a:gd name="connsiteY14" fmla="*/ 2677802 h 2681186"/>
                <a:gd name="connsiteX15" fmla="*/ 183606 w 2115807"/>
                <a:gd name="connsiteY15" fmla="*/ 2677802 h 2681186"/>
                <a:gd name="connsiteX16" fmla="*/ 138008 w 2115807"/>
                <a:gd name="connsiteY16" fmla="*/ 2655915 h 2681186"/>
                <a:gd name="connsiteX17" fmla="*/ 1134789 w 2115807"/>
                <a:gd name="connsiteY17" fmla="*/ 2468962 h 2681186"/>
                <a:gd name="connsiteX18" fmla="*/ 1231457 w 2115807"/>
                <a:gd name="connsiteY18" fmla="*/ 2365909 h 2681186"/>
                <a:gd name="connsiteX19" fmla="*/ 1246049 w 2115807"/>
                <a:gd name="connsiteY19" fmla="*/ 2112382 h 2681186"/>
                <a:gd name="connsiteX20" fmla="*/ 1286175 w 2115807"/>
                <a:gd name="connsiteY20" fmla="*/ 1836968 h 2681186"/>
                <a:gd name="connsiteX21" fmla="*/ 1520551 w 2115807"/>
                <a:gd name="connsiteY21" fmla="*/ 1820552 h 2681186"/>
                <a:gd name="connsiteX22" fmla="*/ 1857979 w 2115807"/>
                <a:gd name="connsiteY22" fmla="*/ 1759450 h 2681186"/>
                <a:gd name="connsiteX23" fmla="*/ 1919081 w 2115807"/>
                <a:gd name="connsiteY23" fmla="*/ 947799 h 2681186"/>
                <a:gd name="connsiteX24" fmla="*/ 1907226 w 2115807"/>
                <a:gd name="connsiteY24" fmla="*/ 202721 h 2681186"/>
                <a:gd name="connsiteX25" fmla="*/ 1054536 w 2115807"/>
                <a:gd name="connsiteY25" fmla="*/ 188129 h 2681186"/>
                <a:gd name="connsiteX26" fmla="*/ 202757 w 2115807"/>
                <a:gd name="connsiteY26" fmla="*/ 202721 h 2681186"/>
                <a:gd name="connsiteX27" fmla="*/ 188166 w 2115807"/>
                <a:gd name="connsiteY27" fmla="*/ 1337209 h 2681186"/>
                <a:gd name="connsiteX28" fmla="*/ 202757 w 2115807"/>
                <a:gd name="connsiteY28" fmla="*/ 2471698 h 2681186"/>
                <a:gd name="connsiteX29" fmla="*/ 658741 w 2115807"/>
                <a:gd name="connsiteY29" fmla="*/ 2486289 h 2681186"/>
                <a:gd name="connsiteX30" fmla="*/ 1134789 w 2115807"/>
                <a:gd name="connsiteY30" fmla="*/ 2468962 h 2681186"/>
                <a:gd name="connsiteX31" fmla="*/ 1521463 w 2115807"/>
                <a:gd name="connsiteY31" fmla="*/ 2388708 h 2681186"/>
                <a:gd name="connsiteX32" fmla="*/ 1836092 w 2115807"/>
                <a:gd name="connsiteY32" fmla="*/ 2059488 h 2681186"/>
                <a:gd name="connsiteX33" fmla="*/ 1865275 w 2115807"/>
                <a:gd name="connsiteY33" fmla="*/ 1989266 h 2681186"/>
                <a:gd name="connsiteX34" fmla="*/ 1802349 w 2115807"/>
                <a:gd name="connsiteY34" fmla="*/ 1999298 h 2681186"/>
                <a:gd name="connsiteX35" fmla="*/ 1590773 w 2115807"/>
                <a:gd name="connsiteY35" fmla="*/ 2012066 h 2681186"/>
                <a:gd name="connsiteX36" fmla="*/ 1437562 w 2115807"/>
                <a:gd name="connsiteY36" fmla="*/ 2012066 h 2681186"/>
                <a:gd name="connsiteX37" fmla="*/ 1437562 w 2115807"/>
                <a:gd name="connsiteY37" fmla="*/ 2178956 h 2681186"/>
                <a:gd name="connsiteX38" fmla="*/ 1425707 w 2115807"/>
                <a:gd name="connsiteY38" fmla="*/ 2392356 h 2681186"/>
                <a:gd name="connsiteX39" fmla="*/ 1412939 w 2115807"/>
                <a:gd name="connsiteY39" fmla="*/ 2438867 h 2681186"/>
                <a:gd name="connsiteX40" fmla="*/ 1436650 w 2115807"/>
                <a:gd name="connsiteY40" fmla="*/ 2430659 h 2681186"/>
                <a:gd name="connsiteX41" fmla="*/ 1521463 w 2115807"/>
                <a:gd name="connsiteY41" fmla="*/ 2388708 h 2681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115807" h="2681186">
                  <a:moveTo>
                    <a:pt x="138008" y="2655915"/>
                  </a:moveTo>
                  <a:cubicBezTo>
                    <a:pt x="113384" y="2644971"/>
                    <a:pt x="76906" y="2618524"/>
                    <a:pt x="58666" y="2597549"/>
                  </a:cubicBezTo>
                  <a:cubicBezTo>
                    <a:pt x="-6995" y="2525504"/>
                    <a:pt x="-3348" y="2592989"/>
                    <a:pt x="-3348" y="1337209"/>
                  </a:cubicBezTo>
                  <a:cubicBezTo>
                    <a:pt x="-3348" y="81429"/>
                    <a:pt x="-6995" y="148915"/>
                    <a:pt x="58666" y="76869"/>
                  </a:cubicBezTo>
                  <a:cubicBezTo>
                    <a:pt x="76906" y="55894"/>
                    <a:pt x="113384" y="29447"/>
                    <a:pt x="138008" y="18503"/>
                  </a:cubicBezTo>
                  <a:lnTo>
                    <a:pt x="183606" y="-3384"/>
                  </a:lnTo>
                  <a:lnTo>
                    <a:pt x="1054536" y="-3384"/>
                  </a:lnTo>
                  <a:lnTo>
                    <a:pt x="1925465" y="-3384"/>
                  </a:lnTo>
                  <a:lnTo>
                    <a:pt x="1971063" y="18503"/>
                  </a:lnTo>
                  <a:cubicBezTo>
                    <a:pt x="1996599" y="29447"/>
                    <a:pt x="2032165" y="55894"/>
                    <a:pt x="2050405" y="76869"/>
                  </a:cubicBezTo>
                  <a:cubicBezTo>
                    <a:pt x="2114243" y="148003"/>
                    <a:pt x="2112419" y="119732"/>
                    <a:pt x="2112419" y="981542"/>
                  </a:cubicBezTo>
                  <a:cubicBezTo>
                    <a:pt x="2112419" y="1457589"/>
                    <a:pt x="2108771" y="1782250"/>
                    <a:pt x="2103299" y="1829672"/>
                  </a:cubicBezTo>
                  <a:cubicBezTo>
                    <a:pt x="2088707" y="1946404"/>
                    <a:pt x="2062260" y="2033953"/>
                    <a:pt x="2007542" y="2144301"/>
                  </a:cubicBezTo>
                  <a:cubicBezTo>
                    <a:pt x="1875307" y="2411508"/>
                    <a:pt x="1632723" y="2600285"/>
                    <a:pt x="1341805" y="2660475"/>
                  </a:cubicBezTo>
                  <a:cubicBezTo>
                    <a:pt x="1267024" y="2675978"/>
                    <a:pt x="1211394" y="2677802"/>
                    <a:pt x="721667" y="2677802"/>
                  </a:cubicBezTo>
                  <a:lnTo>
                    <a:pt x="183606" y="2677802"/>
                  </a:lnTo>
                  <a:lnTo>
                    <a:pt x="138008" y="2655915"/>
                  </a:lnTo>
                  <a:close/>
                  <a:moveTo>
                    <a:pt x="1134789" y="2468962"/>
                  </a:moveTo>
                  <a:cubicBezTo>
                    <a:pt x="1178563" y="2446162"/>
                    <a:pt x="1214130" y="2408772"/>
                    <a:pt x="1231457" y="2365909"/>
                  </a:cubicBezTo>
                  <a:cubicBezTo>
                    <a:pt x="1243313" y="2338550"/>
                    <a:pt x="1246049" y="2290216"/>
                    <a:pt x="1246049" y="2112382"/>
                  </a:cubicBezTo>
                  <a:cubicBezTo>
                    <a:pt x="1246049" y="1884390"/>
                    <a:pt x="1248785" y="1867063"/>
                    <a:pt x="1286175" y="1836968"/>
                  </a:cubicBezTo>
                  <a:cubicBezTo>
                    <a:pt x="1303503" y="1822376"/>
                    <a:pt x="1329950" y="1820552"/>
                    <a:pt x="1520551" y="1820552"/>
                  </a:cubicBezTo>
                  <a:cubicBezTo>
                    <a:pt x="1769519" y="1820552"/>
                    <a:pt x="1805997" y="1814168"/>
                    <a:pt x="1857979" y="1759450"/>
                  </a:cubicBezTo>
                  <a:cubicBezTo>
                    <a:pt x="1919993" y="1694701"/>
                    <a:pt x="1916345" y="1750331"/>
                    <a:pt x="1919081" y="947799"/>
                  </a:cubicBezTo>
                  <a:cubicBezTo>
                    <a:pt x="1920905" y="288446"/>
                    <a:pt x="1919993" y="215488"/>
                    <a:pt x="1907226" y="202721"/>
                  </a:cubicBezTo>
                  <a:cubicBezTo>
                    <a:pt x="1893546" y="189953"/>
                    <a:pt x="1810557" y="188129"/>
                    <a:pt x="1054536" y="188129"/>
                  </a:cubicBezTo>
                  <a:cubicBezTo>
                    <a:pt x="304898" y="188129"/>
                    <a:pt x="215525" y="189953"/>
                    <a:pt x="202757" y="202721"/>
                  </a:cubicBezTo>
                  <a:cubicBezTo>
                    <a:pt x="189990" y="215488"/>
                    <a:pt x="188166" y="330396"/>
                    <a:pt x="188166" y="1337209"/>
                  </a:cubicBezTo>
                  <a:cubicBezTo>
                    <a:pt x="188166" y="2344022"/>
                    <a:pt x="189990" y="2458930"/>
                    <a:pt x="202757" y="2471698"/>
                  </a:cubicBezTo>
                  <a:cubicBezTo>
                    <a:pt x="215525" y="2484465"/>
                    <a:pt x="269331" y="2486289"/>
                    <a:pt x="658741" y="2486289"/>
                  </a:cubicBezTo>
                  <a:cubicBezTo>
                    <a:pt x="1075511" y="2486289"/>
                    <a:pt x="1102870" y="2485377"/>
                    <a:pt x="1134789" y="2468962"/>
                  </a:cubicBezTo>
                  <a:close/>
                  <a:moveTo>
                    <a:pt x="1521463" y="2388708"/>
                  </a:moveTo>
                  <a:cubicBezTo>
                    <a:pt x="1649139" y="2322135"/>
                    <a:pt x="1769519" y="2195371"/>
                    <a:pt x="1836092" y="2059488"/>
                  </a:cubicBezTo>
                  <a:cubicBezTo>
                    <a:pt x="1853420" y="2023009"/>
                    <a:pt x="1866187" y="1991090"/>
                    <a:pt x="1865275" y="1989266"/>
                  </a:cubicBezTo>
                  <a:cubicBezTo>
                    <a:pt x="1863451" y="1988354"/>
                    <a:pt x="1835180" y="1992002"/>
                    <a:pt x="1802349" y="1999298"/>
                  </a:cubicBezTo>
                  <a:cubicBezTo>
                    <a:pt x="1765871" y="2006594"/>
                    <a:pt x="1683794" y="2012066"/>
                    <a:pt x="1590773" y="2012066"/>
                  </a:cubicBezTo>
                  <a:lnTo>
                    <a:pt x="1437562" y="2012066"/>
                  </a:lnTo>
                  <a:lnTo>
                    <a:pt x="1437562" y="2178956"/>
                  </a:lnTo>
                  <a:cubicBezTo>
                    <a:pt x="1437562" y="2288392"/>
                    <a:pt x="1433002" y="2361349"/>
                    <a:pt x="1425707" y="2392356"/>
                  </a:cubicBezTo>
                  <a:lnTo>
                    <a:pt x="1412939" y="2438867"/>
                  </a:lnTo>
                  <a:lnTo>
                    <a:pt x="1436650" y="2430659"/>
                  </a:lnTo>
                  <a:cubicBezTo>
                    <a:pt x="1449418" y="2425187"/>
                    <a:pt x="1487720" y="2406948"/>
                    <a:pt x="1521463" y="2388708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419E9E3E-0731-0E8F-A0C2-3309F2FAA821}"/>
                </a:ext>
              </a:extLst>
            </p:cNvPr>
            <p:cNvSpPr/>
            <p:nvPr/>
          </p:nvSpPr>
          <p:spPr>
            <a:xfrm flipV="1">
              <a:off x="5712902" y="3283248"/>
              <a:ext cx="766124" cy="765889"/>
            </a:xfrm>
            <a:custGeom>
              <a:avLst/>
              <a:gdLst>
                <a:gd name="connsiteX0" fmla="*/ 45021 w 766124"/>
                <a:gd name="connsiteY0" fmla="*/ 744716 h 765889"/>
                <a:gd name="connsiteX1" fmla="*/ 23134 w 766124"/>
                <a:gd name="connsiteY1" fmla="*/ 602449 h 765889"/>
                <a:gd name="connsiteX2" fmla="*/ 146250 w 766124"/>
                <a:gd name="connsiteY2" fmla="*/ 471126 h 765889"/>
                <a:gd name="connsiteX3" fmla="*/ 242918 w 766124"/>
                <a:gd name="connsiteY3" fmla="*/ 376281 h 765889"/>
                <a:gd name="connsiteX4" fmla="*/ 125274 w 766124"/>
                <a:gd name="connsiteY4" fmla="*/ 256813 h 765889"/>
                <a:gd name="connsiteX5" fmla="*/ 1247 w 766124"/>
                <a:gd name="connsiteY5" fmla="*/ 112722 h 765889"/>
                <a:gd name="connsiteX6" fmla="*/ 94268 w 766124"/>
                <a:gd name="connsiteY6" fmla="*/ -3098 h 765889"/>
                <a:gd name="connsiteX7" fmla="*/ 256598 w 766124"/>
                <a:gd name="connsiteY7" fmla="*/ 116370 h 765889"/>
                <a:gd name="connsiteX8" fmla="*/ 379714 w 766124"/>
                <a:gd name="connsiteY8" fmla="*/ 236750 h 765889"/>
                <a:gd name="connsiteX9" fmla="*/ 502829 w 766124"/>
                <a:gd name="connsiteY9" fmla="*/ 116370 h 765889"/>
                <a:gd name="connsiteX10" fmla="*/ 665160 w 766124"/>
                <a:gd name="connsiteY10" fmla="*/ -3098 h 765889"/>
                <a:gd name="connsiteX11" fmla="*/ 758180 w 766124"/>
                <a:gd name="connsiteY11" fmla="*/ 112722 h 765889"/>
                <a:gd name="connsiteX12" fmla="*/ 634153 w 766124"/>
                <a:gd name="connsiteY12" fmla="*/ 256813 h 765889"/>
                <a:gd name="connsiteX13" fmla="*/ 516509 w 766124"/>
                <a:gd name="connsiteY13" fmla="*/ 376281 h 765889"/>
                <a:gd name="connsiteX14" fmla="*/ 613177 w 766124"/>
                <a:gd name="connsiteY14" fmla="*/ 471126 h 765889"/>
                <a:gd name="connsiteX15" fmla="*/ 762740 w 766124"/>
                <a:gd name="connsiteY15" fmla="*/ 667199 h 765889"/>
                <a:gd name="connsiteX16" fmla="*/ 646920 w 766124"/>
                <a:gd name="connsiteY16" fmla="*/ 758395 h 765889"/>
                <a:gd name="connsiteX17" fmla="*/ 500093 w 766124"/>
                <a:gd name="connsiteY17" fmla="*/ 632544 h 765889"/>
                <a:gd name="connsiteX18" fmla="*/ 379714 w 766124"/>
                <a:gd name="connsiteY18" fmla="*/ 513076 h 765889"/>
                <a:gd name="connsiteX19" fmla="*/ 262982 w 766124"/>
                <a:gd name="connsiteY19" fmla="*/ 627984 h 765889"/>
                <a:gd name="connsiteX20" fmla="*/ 45021 w 766124"/>
                <a:gd name="connsiteY20" fmla="*/ 744716 h 765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6124" h="765889">
                  <a:moveTo>
                    <a:pt x="45021" y="744716"/>
                  </a:moveTo>
                  <a:cubicBezTo>
                    <a:pt x="-10609" y="710973"/>
                    <a:pt x="-18816" y="658991"/>
                    <a:pt x="23134" y="602449"/>
                  </a:cubicBezTo>
                  <a:cubicBezTo>
                    <a:pt x="37726" y="583298"/>
                    <a:pt x="93356" y="524020"/>
                    <a:pt x="146250" y="471126"/>
                  </a:cubicBezTo>
                  <a:lnTo>
                    <a:pt x="242918" y="376281"/>
                  </a:lnTo>
                  <a:lnTo>
                    <a:pt x="125274" y="256813"/>
                  </a:lnTo>
                  <a:cubicBezTo>
                    <a:pt x="55053" y="186591"/>
                    <a:pt x="4895" y="128226"/>
                    <a:pt x="1247" y="112722"/>
                  </a:cubicBezTo>
                  <a:cubicBezTo>
                    <a:pt x="-14257" y="51620"/>
                    <a:pt x="28606" y="-3098"/>
                    <a:pt x="94268" y="-3098"/>
                  </a:cubicBezTo>
                  <a:cubicBezTo>
                    <a:pt x="133482" y="-3098"/>
                    <a:pt x="137130" y="-362"/>
                    <a:pt x="256598" y="116370"/>
                  </a:cubicBezTo>
                  <a:lnTo>
                    <a:pt x="379714" y="236750"/>
                  </a:lnTo>
                  <a:lnTo>
                    <a:pt x="502829" y="116370"/>
                  </a:lnTo>
                  <a:cubicBezTo>
                    <a:pt x="622297" y="-362"/>
                    <a:pt x="625945" y="-3098"/>
                    <a:pt x="665160" y="-3098"/>
                  </a:cubicBezTo>
                  <a:cubicBezTo>
                    <a:pt x="730821" y="-3098"/>
                    <a:pt x="773684" y="51620"/>
                    <a:pt x="758180" y="112722"/>
                  </a:cubicBezTo>
                  <a:cubicBezTo>
                    <a:pt x="754532" y="128226"/>
                    <a:pt x="704374" y="186591"/>
                    <a:pt x="634153" y="256813"/>
                  </a:cubicBezTo>
                  <a:lnTo>
                    <a:pt x="516509" y="376281"/>
                  </a:lnTo>
                  <a:lnTo>
                    <a:pt x="613177" y="471126"/>
                  </a:lnTo>
                  <a:cubicBezTo>
                    <a:pt x="732645" y="588769"/>
                    <a:pt x="762740" y="628896"/>
                    <a:pt x="762740" y="667199"/>
                  </a:cubicBezTo>
                  <a:cubicBezTo>
                    <a:pt x="762740" y="722829"/>
                    <a:pt x="699814" y="772075"/>
                    <a:pt x="646920" y="758395"/>
                  </a:cubicBezTo>
                  <a:cubicBezTo>
                    <a:pt x="631417" y="754748"/>
                    <a:pt x="573051" y="704589"/>
                    <a:pt x="500093" y="632544"/>
                  </a:cubicBezTo>
                  <a:lnTo>
                    <a:pt x="379714" y="513076"/>
                  </a:lnTo>
                  <a:lnTo>
                    <a:pt x="262982" y="627984"/>
                  </a:lnTo>
                  <a:cubicBezTo>
                    <a:pt x="116155" y="773899"/>
                    <a:pt x="103387" y="780283"/>
                    <a:pt x="45021" y="744716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áfico 20">
            <a:extLst>
              <a:ext uri="{FF2B5EF4-FFF2-40B4-BE49-F238E27FC236}">
                <a16:creationId xmlns:a16="http://schemas.microsoft.com/office/drawing/2014/main" id="{3A658532-CE1A-8117-9230-82240B4A8413}"/>
              </a:ext>
            </a:extLst>
          </p:cNvPr>
          <p:cNvGrpSpPr/>
          <p:nvPr/>
        </p:nvGrpSpPr>
        <p:grpSpPr>
          <a:xfrm>
            <a:off x="999584" y="5002258"/>
            <a:ext cx="699087" cy="703241"/>
            <a:chOff x="4006263" y="1341961"/>
            <a:chExt cx="4150784" cy="4175445"/>
          </a:xfrm>
          <a:solidFill>
            <a:srgbClr val="117EA7"/>
          </a:solidFill>
        </p:grpSpPr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933473C9-A6B8-2965-AF21-071ECDF33B20}"/>
                </a:ext>
              </a:extLst>
            </p:cNvPr>
            <p:cNvSpPr/>
            <p:nvPr/>
          </p:nvSpPr>
          <p:spPr>
            <a:xfrm flipV="1">
              <a:off x="4006263" y="1341961"/>
              <a:ext cx="1480214" cy="1477153"/>
            </a:xfrm>
            <a:custGeom>
              <a:avLst/>
              <a:gdLst>
                <a:gd name="connsiteX0" fmla="*/ 577465 w 1480214"/>
                <a:gd name="connsiteY0" fmla="*/ 1459832 h 1477153"/>
                <a:gd name="connsiteX1" fmla="*/ 213590 w 1480214"/>
                <a:gd name="connsiteY1" fmla="*/ 1259199 h 1477153"/>
                <a:gd name="connsiteX2" fmla="*/ 117833 w 1480214"/>
                <a:gd name="connsiteY2" fmla="*/ 328991 h 1477153"/>
                <a:gd name="connsiteX3" fmla="*/ 1156565 w 1480214"/>
                <a:gd name="connsiteY3" fmla="*/ 123799 h 1477153"/>
                <a:gd name="connsiteX4" fmla="*/ 1425595 w 1480214"/>
                <a:gd name="connsiteY4" fmla="*/ 1012968 h 1477153"/>
                <a:gd name="connsiteX5" fmla="*/ 891182 w 1480214"/>
                <a:gd name="connsiteY5" fmla="*/ 1459832 h 1477153"/>
                <a:gd name="connsiteX6" fmla="*/ 577465 w 1480214"/>
                <a:gd name="connsiteY6" fmla="*/ 1459832 h 1477153"/>
                <a:gd name="connsiteX7" fmla="*/ 801809 w 1480214"/>
                <a:gd name="connsiteY7" fmla="*/ 887116 h 1477153"/>
                <a:gd name="connsiteX8" fmla="*/ 781746 w 1480214"/>
                <a:gd name="connsiteY8" fmla="*/ 618997 h 1477153"/>
                <a:gd name="connsiteX9" fmla="*/ 571081 w 1480214"/>
                <a:gd name="connsiteY9" fmla="*/ 480378 h 1477153"/>
                <a:gd name="connsiteX10" fmla="*/ 508155 w 1480214"/>
                <a:gd name="connsiteY10" fmla="*/ 578871 h 1477153"/>
                <a:gd name="connsiteX11" fmla="*/ 587497 w 1480214"/>
                <a:gd name="connsiteY11" fmla="*/ 646356 h 1477153"/>
                <a:gd name="connsiteX12" fmla="*/ 669574 w 1480214"/>
                <a:gd name="connsiteY12" fmla="*/ 702898 h 1477153"/>
                <a:gd name="connsiteX13" fmla="*/ 672310 w 1480214"/>
                <a:gd name="connsiteY13" fmla="*/ 919947 h 1477153"/>
                <a:gd name="connsiteX14" fmla="*/ 674134 w 1480214"/>
                <a:gd name="connsiteY14" fmla="*/ 1136083 h 1477153"/>
                <a:gd name="connsiteX15" fmla="*/ 737971 w 1480214"/>
                <a:gd name="connsiteY15" fmla="*/ 1136083 h 1477153"/>
                <a:gd name="connsiteX16" fmla="*/ 801809 w 1480214"/>
                <a:gd name="connsiteY16" fmla="*/ 1136083 h 1477153"/>
                <a:gd name="connsiteX17" fmla="*/ 801809 w 1480214"/>
                <a:gd name="connsiteY17" fmla="*/ 887116 h 147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80214" h="1477153">
                  <a:moveTo>
                    <a:pt x="577465" y="1459832"/>
                  </a:moveTo>
                  <a:cubicBezTo>
                    <a:pt x="447965" y="1430649"/>
                    <a:pt x="309346" y="1354956"/>
                    <a:pt x="213590" y="1259199"/>
                  </a:cubicBezTo>
                  <a:cubicBezTo>
                    <a:pt x="-32642" y="1012056"/>
                    <a:pt x="-72768" y="621733"/>
                    <a:pt x="117833" y="328991"/>
                  </a:cubicBezTo>
                  <a:cubicBezTo>
                    <a:pt x="344001" y="-16644"/>
                    <a:pt x="813665" y="-109665"/>
                    <a:pt x="1156565" y="123799"/>
                  </a:cubicBezTo>
                  <a:cubicBezTo>
                    <a:pt x="1440187" y="316224"/>
                    <a:pt x="1554183" y="691955"/>
                    <a:pt x="1425595" y="1012968"/>
                  </a:cubicBezTo>
                  <a:cubicBezTo>
                    <a:pt x="1336222" y="1236400"/>
                    <a:pt x="1128294" y="1410586"/>
                    <a:pt x="891182" y="1459832"/>
                  </a:cubicBezTo>
                  <a:cubicBezTo>
                    <a:pt x="813665" y="1476247"/>
                    <a:pt x="653158" y="1476247"/>
                    <a:pt x="577465" y="1459832"/>
                  </a:cubicBezTo>
                  <a:close/>
                  <a:moveTo>
                    <a:pt x="801809" y="887116"/>
                  </a:moveTo>
                  <a:cubicBezTo>
                    <a:pt x="801809" y="639973"/>
                    <a:pt x="801809" y="637237"/>
                    <a:pt x="781746" y="618997"/>
                  </a:cubicBezTo>
                  <a:cubicBezTo>
                    <a:pt x="753475" y="593462"/>
                    <a:pt x="574729" y="475818"/>
                    <a:pt x="571081" y="480378"/>
                  </a:cubicBezTo>
                  <a:cubicBezTo>
                    <a:pt x="555578" y="499530"/>
                    <a:pt x="509979" y="570663"/>
                    <a:pt x="508155" y="578871"/>
                  </a:cubicBezTo>
                  <a:cubicBezTo>
                    <a:pt x="506331" y="585255"/>
                    <a:pt x="542810" y="615349"/>
                    <a:pt x="587497" y="646356"/>
                  </a:cubicBezTo>
                  <a:lnTo>
                    <a:pt x="669574" y="702898"/>
                  </a:lnTo>
                  <a:lnTo>
                    <a:pt x="672310" y="919947"/>
                  </a:lnTo>
                  <a:lnTo>
                    <a:pt x="674134" y="1136083"/>
                  </a:lnTo>
                  <a:lnTo>
                    <a:pt x="737971" y="1136083"/>
                  </a:lnTo>
                  <a:lnTo>
                    <a:pt x="801809" y="1136083"/>
                  </a:lnTo>
                  <a:lnTo>
                    <a:pt x="801809" y="887116"/>
                  </a:ln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8ABA685E-506D-93CE-C925-30087FB2D0F2}"/>
                </a:ext>
              </a:extLst>
            </p:cNvPr>
            <p:cNvSpPr/>
            <p:nvPr/>
          </p:nvSpPr>
          <p:spPr>
            <a:xfrm flipV="1">
              <a:off x="6508154" y="1954342"/>
              <a:ext cx="935734" cy="2760532"/>
            </a:xfrm>
            <a:custGeom>
              <a:avLst/>
              <a:gdLst>
                <a:gd name="connsiteX0" fmla="*/ 226530 w 935734"/>
                <a:gd name="connsiteY0" fmla="*/ 2466112 h 2760532"/>
                <a:gd name="connsiteX1" fmla="*/ -4197 w 935734"/>
                <a:gd name="connsiteY1" fmla="*/ 2165162 h 2760532"/>
                <a:gd name="connsiteX2" fmla="*/ 93383 w 935734"/>
                <a:gd name="connsiteY2" fmla="*/ 2157867 h 2760532"/>
                <a:gd name="connsiteX3" fmla="*/ 194612 w 935734"/>
                <a:gd name="connsiteY3" fmla="*/ 2157867 h 2760532"/>
                <a:gd name="connsiteX4" fmla="*/ 194612 w 935734"/>
                <a:gd name="connsiteY4" fmla="*/ 1077184 h 2760532"/>
                <a:gd name="connsiteX5" fmla="*/ 194612 w 935734"/>
                <a:gd name="connsiteY5" fmla="*/ -3498 h 2760532"/>
                <a:gd name="connsiteX6" fmla="*/ 461818 w 935734"/>
                <a:gd name="connsiteY6" fmla="*/ -1674 h 2760532"/>
                <a:gd name="connsiteX7" fmla="*/ 728113 w 935734"/>
                <a:gd name="connsiteY7" fmla="*/ 1062 h 2760532"/>
                <a:gd name="connsiteX8" fmla="*/ 730849 w 935734"/>
                <a:gd name="connsiteY8" fmla="*/ 1079008 h 2760532"/>
                <a:gd name="connsiteX9" fmla="*/ 732673 w 935734"/>
                <a:gd name="connsiteY9" fmla="*/ 2156955 h 2760532"/>
                <a:gd name="connsiteX10" fmla="*/ 832077 w 935734"/>
                <a:gd name="connsiteY10" fmla="*/ 2159691 h 2760532"/>
                <a:gd name="connsiteX11" fmla="*/ 931482 w 935734"/>
                <a:gd name="connsiteY11" fmla="*/ 2162426 h 2760532"/>
                <a:gd name="connsiteX12" fmla="*/ 700754 w 935734"/>
                <a:gd name="connsiteY12" fmla="*/ 2457904 h 2760532"/>
                <a:gd name="connsiteX13" fmla="*/ 462730 w 935734"/>
                <a:gd name="connsiteY13" fmla="*/ 2757030 h 2760532"/>
                <a:gd name="connsiteX14" fmla="*/ 226530 w 935734"/>
                <a:gd name="connsiteY14" fmla="*/ 2466112 h 276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5734" h="2760532">
                  <a:moveTo>
                    <a:pt x="226530" y="2466112"/>
                  </a:moveTo>
                  <a:cubicBezTo>
                    <a:pt x="101591" y="2304693"/>
                    <a:pt x="-2374" y="2169722"/>
                    <a:pt x="-4197" y="2165162"/>
                  </a:cubicBezTo>
                  <a:cubicBezTo>
                    <a:pt x="-6021" y="2161515"/>
                    <a:pt x="37753" y="2157867"/>
                    <a:pt x="93383" y="2157867"/>
                  </a:cubicBezTo>
                  <a:lnTo>
                    <a:pt x="194612" y="2157867"/>
                  </a:lnTo>
                  <a:lnTo>
                    <a:pt x="194612" y="1077184"/>
                  </a:lnTo>
                  <a:lnTo>
                    <a:pt x="194612" y="-3498"/>
                  </a:lnTo>
                  <a:lnTo>
                    <a:pt x="461818" y="-1674"/>
                  </a:lnTo>
                  <a:lnTo>
                    <a:pt x="728113" y="1062"/>
                  </a:lnTo>
                  <a:lnTo>
                    <a:pt x="730849" y="1079008"/>
                  </a:lnTo>
                  <a:lnTo>
                    <a:pt x="732673" y="2156955"/>
                  </a:lnTo>
                  <a:lnTo>
                    <a:pt x="832077" y="2159691"/>
                  </a:lnTo>
                  <a:lnTo>
                    <a:pt x="931482" y="2162426"/>
                  </a:lnTo>
                  <a:lnTo>
                    <a:pt x="700754" y="2457904"/>
                  </a:lnTo>
                  <a:cubicBezTo>
                    <a:pt x="574902" y="2621146"/>
                    <a:pt x="467290" y="2755206"/>
                    <a:pt x="462730" y="2757030"/>
                  </a:cubicBezTo>
                  <a:cubicBezTo>
                    <a:pt x="458170" y="2757942"/>
                    <a:pt x="352382" y="2627530"/>
                    <a:pt x="226530" y="2466112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05188689-1FE1-5CCD-2E09-DAAAA4195A47}"/>
                </a:ext>
              </a:extLst>
            </p:cNvPr>
            <p:cNvSpPr/>
            <p:nvPr/>
          </p:nvSpPr>
          <p:spPr>
            <a:xfrm flipV="1">
              <a:off x="5822409" y="3091571"/>
              <a:ext cx="547180" cy="1618743"/>
            </a:xfrm>
            <a:custGeom>
              <a:avLst/>
              <a:gdLst>
                <a:gd name="connsiteX0" fmla="*/ -1560 w 547180"/>
                <a:gd name="connsiteY0" fmla="*/ 807013 h 1618743"/>
                <a:gd name="connsiteX1" fmla="*/ 1176 w 547180"/>
                <a:gd name="connsiteY1" fmla="*/ -2815 h 1618743"/>
                <a:gd name="connsiteX2" fmla="*/ 270206 w 547180"/>
                <a:gd name="connsiteY2" fmla="*/ -2815 h 1618743"/>
                <a:gd name="connsiteX3" fmla="*/ 539237 w 547180"/>
                <a:gd name="connsiteY3" fmla="*/ -2815 h 1618743"/>
                <a:gd name="connsiteX4" fmla="*/ 541973 w 547180"/>
                <a:gd name="connsiteY4" fmla="*/ 807013 h 1618743"/>
                <a:gd name="connsiteX5" fmla="*/ 543797 w 547180"/>
                <a:gd name="connsiteY5" fmla="*/ 1615929 h 1618743"/>
                <a:gd name="connsiteX6" fmla="*/ 270206 w 547180"/>
                <a:gd name="connsiteY6" fmla="*/ 1615929 h 1618743"/>
                <a:gd name="connsiteX7" fmla="*/ -3384 w 547180"/>
                <a:gd name="connsiteY7" fmla="*/ 1615929 h 1618743"/>
                <a:gd name="connsiteX8" fmla="*/ -1560 w 547180"/>
                <a:gd name="connsiteY8" fmla="*/ 807013 h 161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180" h="1618743">
                  <a:moveTo>
                    <a:pt x="-1560" y="807013"/>
                  </a:moveTo>
                  <a:lnTo>
                    <a:pt x="1176" y="-2815"/>
                  </a:lnTo>
                  <a:lnTo>
                    <a:pt x="270206" y="-2815"/>
                  </a:lnTo>
                  <a:lnTo>
                    <a:pt x="539237" y="-2815"/>
                  </a:lnTo>
                  <a:lnTo>
                    <a:pt x="541973" y="807013"/>
                  </a:lnTo>
                  <a:lnTo>
                    <a:pt x="543797" y="1615929"/>
                  </a:lnTo>
                  <a:lnTo>
                    <a:pt x="270206" y="1615929"/>
                  </a:lnTo>
                  <a:lnTo>
                    <a:pt x="-3384" y="1615929"/>
                  </a:lnTo>
                  <a:lnTo>
                    <a:pt x="-1560" y="807013"/>
                  </a:ln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5ECF0A9D-395B-54B1-D9EC-89B79A2F8679}"/>
                </a:ext>
              </a:extLst>
            </p:cNvPr>
            <p:cNvSpPr/>
            <p:nvPr/>
          </p:nvSpPr>
          <p:spPr>
            <a:xfrm flipV="1">
              <a:off x="4946920" y="3766428"/>
              <a:ext cx="538061" cy="948446"/>
            </a:xfrm>
            <a:custGeom>
              <a:avLst/>
              <a:gdLst>
                <a:gd name="connsiteX0" fmla="*/ -692 w 538061"/>
                <a:gd name="connsiteY0" fmla="*/ 474554 h 948446"/>
                <a:gd name="connsiteX1" fmla="*/ 2044 w 538061"/>
                <a:gd name="connsiteY1" fmla="*/ 2155 h 948446"/>
                <a:gd name="connsiteX2" fmla="*/ 269251 w 538061"/>
                <a:gd name="connsiteY2" fmla="*/ -581 h 948446"/>
                <a:gd name="connsiteX3" fmla="*/ 535546 w 538061"/>
                <a:gd name="connsiteY3" fmla="*/ -2405 h 948446"/>
                <a:gd name="connsiteX4" fmla="*/ 535546 w 538061"/>
                <a:gd name="connsiteY4" fmla="*/ 471818 h 948446"/>
                <a:gd name="connsiteX5" fmla="*/ 535546 w 538061"/>
                <a:gd name="connsiteY5" fmla="*/ 946042 h 948446"/>
                <a:gd name="connsiteX6" fmla="*/ 266515 w 538061"/>
                <a:gd name="connsiteY6" fmla="*/ 946042 h 948446"/>
                <a:gd name="connsiteX7" fmla="*/ -2516 w 538061"/>
                <a:gd name="connsiteY7" fmla="*/ 946042 h 948446"/>
                <a:gd name="connsiteX8" fmla="*/ -692 w 538061"/>
                <a:gd name="connsiteY8" fmla="*/ 474554 h 94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8061" h="948446">
                  <a:moveTo>
                    <a:pt x="-692" y="474554"/>
                  </a:moveTo>
                  <a:lnTo>
                    <a:pt x="2044" y="2155"/>
                  </a:lnTo>
                  <a:lnTo>
                    <a:pt x="269251" y="-581"/>
                  </a:lnTo>
                  <a:lnTo>
                    <a:pt x="535546" y="-2405"/>
                  </a:lnTo>
                  <a:lnTo>
                    <a:pt x="535546" y="471818"/>
                  </a:lnTo>
                  <a:lnTo>
                    <a:pt x="535546" y="946042"/>
                  </a:lnTo>
                  <a:lnTo>
                    <a:pt x="266515" y="946042"/>
                  </a:lnTo>
                  <a:lnTo>
                    <a:pt x="-2516" y="946042"/>
                  </a:lnTo>
                  <a:lnTo>
                    <a:pt x="-692" y="474554"/>
                  </a:ln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F2ECF07E-A58D-6EA2-8388-FCDCE46043F3}"/>
                </a:ext>
              </a:extLst>
            </p:cNvPr>
            <p:cNvSpPr/>
            <p:nvPr/>
          </p:nvSpPr>
          <p:spPr>
            <a:xfrm flipV="1">
              <a:off x="4034952" y="3903223"/>
              <a:ext cx="4122095" cy="1614183"/>
            </a:xfrm>
            <a:custGeom>
              <a:avLst/>
              <a:gdLst>
                <a:gd name="connsiteX0" fmla="*/ 264735 w 4122095"/>
                <a:gd name="connsiteY0" fmla="*/ 1595018 h 1614183"/>
                <a:gd name="connsiteX1" fmla="*/ 151651 w 4122095"/>
                <a:gd name="connsiteY1" fmla="*/ 1453663 h 1614183"/>
                <a:gd name="connsiteX2" fmla="*/ -3384 w 4122095"/>
                <a:gd name="connsiteY2" fmla="*/ 192411 h 1614183"/>
                <a:gd name="connsiteX3" fmla="*/ 116996 w 4122095"/>
                <a:gd name="connsiteY3" fmla="*/ 12753 h 1614183"/>
                <a:gd name="connsiteX4" fmla="*/ 2057664 w 4122095"/>
                <a:gd name="connsiteY4" fmla="*/ -1839 h 1614183"/>
                <a:gd name="connsiteX5" fmla="*/ 3998332 w 4122095"/>
                <a:gd name="connsiteY5" fmla="*/ 12753 h 1614183"/>
                <a:gd name="connsiteX6" fmla="*/ 4118712 w 4122095"/>
                <a:gd name="connsiteY6" fmla="*/ 192411 h 1614183"/>
                <a:gd name="connsiteX7" fmla="*/ 3955470 w 4122095"/>
                <a:gd name="connsiteY7" fmla="*/ 1485582 h 1614183"/>
                <a:gd name="connsiteX8" fmla="*/ 3849681 w 4122095"/>
                <a:gd name="connsiteY8" fmla="*/ 1595018 h 1614183"/>
                <a:gd name="connsiteX9" fmla="*/ 3578827 w 4122095"/>
                <a:gd name="connsiteY9" fmla="*/ 1612345 h 1614183"/>
                <a:gd name="connsiteX10" fmla="*/ 3343539 w 4122095"/>
                <a:gd name="connsiteY10" fmla="*/ 1612345 h 1614183"/>
                <a:gd name="connsiteX11" fmla="*/ 3343539 w 4122095"/>
                <a:gd name="connsiteY11" fmla="*/ 1548507 h 1614183"/>
                <a:gd name="connsiteX12" fmla="*/ 3343539 w 4122095"/>
                <a:gd name="connsiteY12" fmla="*/ 1484670 h 1614183"/>
                <a:gd name="connsiteX13" fmla="*/ 3494014 w 4122095"/>
                <a:gd name="connsiteY13" fmla="*/ 1484670 h 1614183"/>
                <a:gd name="connsiteX14" fmla="*/ 3644488 w 4122095"/>
                <a:gd name="connsiteY14" fmla="*/ 1475550 h 1614183"/>
                <a:gd name="connsiteX15" fmla="*/ 3726566 w 4122095"/>
                <a:gd name="connsiteY15" fmla="*/ 809813 h 1614183"/>
                <a:gd name="connsiteX16" fmla="*/ 3808643 w 4122095"/>
                <a:gd name="connsiteY16" fmla="*/ 139517 h 1614183"/>
                <a:gd name="connsiteX17" fmla="*/ 2057664 w 4122095"/>
                <a:gd name="connsiteY17" fmla="*/ 125837 h 1614183"/>
                <a:gd name="connsiteX18" fmla="*/ 306685 w 4122095"/>
                <a:gd name="connsiteY18" fmla="*/ 142252 h 1614183"/>
                <a:gd name="connsiteX19" fmla="*/ 388762 w 4122095"/>
                <a:gd name="connsiteY19" fmla="*/ 807989 h 1614183"/>
                <a:gd name="connsiteX20" fmla="*/ 470839 w 4122095"/>
                <a:gd name="connsiteY20" fmla="*/ 1470990 h 1614183"/>
                <a:gd name="connsiteX21" fmla="*/ 621314 w 4122095"/>
                <a:gd name="connsiteY21" fmla="*/ 1484670 h 1614183"/>
                <a:gd name="connsiteX22" fmla="*/ 771789 w 4122095"/>
                <a:gd name="connsiteY22" fmla="*/ 1484670 h 1614183"/>
                <a:gd name="connsiteX23" fmla="*/ 771789 w 4122095"/>
                <a:gd name="connsiteY23" fmla="*/ 1548507 h 1614183"/>
                <a:gd name="connsiteX24" fmla="*/ 771789 w 4122095"/>
                <a:gd name="connsiteY24" fmla="*/ 1612345 h 1614183"/>
                <a:gd name="connsiteX25" fmla="*/ 537413 w 4122095"/>
                <a:gd name="connsiteY25" fmla="*/ 1612345 h 1614183"/>
                <a:gd name="connsiteX26" fmla="*/ 264735 w 4122095"/>
                <a:gd name="connsiteY26" fmla="*/ 1595018 h 161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22095" h="1614183">
                  <a:moveTo>
                    <a:pt x="264735" y="1595018"/>
                  </a:moveTo>
                  <a:cubicBezTo>
                    <a:pt x="211840" y="1571307"/>
                    <a:pt x="163506" y="1511117"/>
                    <a:pt x="151651" y="1453663"/>
                  </a:cubicBezTo>
                  <a:cubicBezTo>
                    <a:pt x="136147" y="1381617"/>
                    <a:pt x="-3384" y="241657"/>
                    <a:pt x="-3384" y="192411"/>
                  </a:cubicBezTo>
                  <a:cubicBezTo>
                    <a:pt x="-2472" y="113981"/>
                    <a:pt x="44950" y="42848"/>
                    <a:pt x="116996" y="12753"/>
                  </a:cubicBezTo>
                  <a:cubicBezTo>
                    <a:pt x="147091" y="-15"/>
                    <a:pt x="355019" y="-1839"/>
                    <a:pt x="2057664" y="-1839"/>
                  </a:cubicBezTo>
                  <a:cubicBezTo>
                    <a:pt x="3760308" y="-1839"/>
                    <a:pt x="3968237" y="-15"/>
                    <a:pt x="3998332" y="12753"/>
                  </a:cubicBezTo>
                  <a:cubicBezTo>
                    <a:pt x="4072201" y="42848"/>
                    <a:pt x="4118712" y="113069"/>
                    <a:pt x="4118712" y="192411"/>
                  </a:cubicBezTo>
                  <a:cubicBezTo>
                    <a:pt x="4118712" y="256248"/>
                    <a:pt x="3968237" y="1454575"/>
                    <a:pt x="3955470" y="1485582"/>
                  </a:cubicBezTo>
                  <a:cubicBezTo>
                    <a:pt x="3941790" y="1523884"/>
                    <a:pt x="3889808" y="1576778"/>
                    <a:pt x="3849681" y="1595018"/>
                  </a:cubicBezTo>
                  <a:cubicBezTo>
                    <a:pt x="3817762" y="1609609"/>
                    <a:pt x="3785844" y="1612345"/>
                    <a:pt x="3578827" y="1612345"/>
                  </a:cubicBezTo>
                  <a:lnTo>
                    <a:pt x="3343539" y="1612345"/>
                  </a:lnTo>
                  <a:lnTo>
                    <a:pt x="3343539" y="1548507"/>
                  </a:lnTo>
                  <a:lnTo>
                    <a:pt x="3343539" y="1484670"/>
                  </a:lnTo>
                  <a:lnTo>
                    <a:pt x="3494014" y="1484670"/>
                  </a:lnTo>
                  <a:cubicBezTo>
                    <a:pt x="3592506" y="1484670"/>
                    <a:pt x="3644488" y="1481022"/>
                    <a:pt x="3644488" y="1475550"/>
                  </a:cubicBezTo>
                  <a:cubicBezTo>
                    <a:pt x="3644488" y="1470078"/>
                    <a:pt x="3680967" y="1170041"/>
                    <a:pt x="3726566" y="809813"/>
                  </a:cubicBezTo>
                  <a:cubicBezTo>
                    <a:pt x="3771252" y="449586"/>
                    <a:pt x="3808643" y="147724"/>
                    <a:pt x="3808643" y="139517"/>
                  </a:cubicBezTo>
                  <a:cubicBezTo>
                    <a:pt x="3808643" y="127661"/>
                    <a:pt x="3631721" y="125837"/>
                    <a:pt x="2057664" y="125837"/>
                  </a:cubicBezTo>
                  <a:cubicBezTo>
                    <a:pt x="396058" y="125837"/>
                    <a:pt x="306685" y="126749"/>
                    <a:pt x="306685" y="142252"/>
                  </a:cubicBezTo>
                  <a:cubicBezTo>
                    <a:pt x="306685" y="150460"/>
                    <a:pt x="344076" y="450498"/>
                    <a:pt x="388762" y="807989"/>
                  </a:cubicBezTo>
                  <a:cubicBezTo>
                    <a:pt x="434361" y="1165481"/>
                    <a:pt x="470839" y="1463694"/>
                    <a:pt x="470839" y="1470990"/>
                  </a:cubicBezTo>
                  <a:cubicBezTo>
                    <a:pt x="470839" y="1482846"/>
                    <a:pt x="494551" y="1484670"/>
                    <a:pt x="621314" y="1484670"/>
                  </a:cubicBezTo>
                  <a:lnTo>
                    <a:pt x="771789" y="1484670"/>
                  </a:lnTo>
                  <a:lnTo>
                    <a:pt x="771789" y="1548507"/>
                  </a:lnTo>
                  <a:lnTo>
                    <a:pt x="771789" y="1612345"/>
                  </a:lnTo>
                  <a:lnTo>
                    <a:pt x="537413" y="1612345"/>
                  </a:lnTo>
                  <a:cubicBezTo>
                    <a:pt x="328572" y="1612345"/>
                    <a:pt x="297565" y="1609609"/>
                    <a:pt x="264735" y="1595018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áfico 28">
            <a:extLst>
              <a:ext uri="{FF2B5EF4-FFF2-40B4-BE49-F238E27FC236}">
                <a16:creationId xmlns:a16="http://schemas.microsoft.com/office/drawing/2014/main" id="{4F4A1520-FD90-4353-BF65-03907F64CE8B}"/>
              </a:ext>
            </a:extLst>
          </p:cNvPr>
          <p:cNvGrpSpPr/>
          <p:nvPr/>
        </p:nvGrpSpPr>
        <p:grpSpPr>
          <a:xfrm>
            <a:off x="6640513" y="2082022"/>
            <a:ext cx="758828" cy="752086"/>
            <a:chOff x="4135268" y="1468268"/>
            <a:chExt cx="3920480" cy="3885647"/>
          </a:xfrm>
          <a:solidFill>
            <a:srgbClr val="117EA7"/>
          </a:solidFill>
        </p:grpSpPr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F6FADFEA-F1C5-2856-C8D9-EBCD019FEC88}"/>
                </a:ext>
              </a:extLst>
            </p:cNvPr>
            <p:cNvSpPr/>
            <p:nvPr/>
          </p:nvSpPr>
          <p:spPr>
            <a:xfrm flipV="1">
              <a:off x="4135268" y="1468268"/>
              <a:ext cx="3920480" cy="3885647"/>
            </a:xfrm>
            <a:custGeom>
              <a:avLst/>
              <a:gdLst>
                <a:gd name="connsiteX0" fmla="*/ 154387 w 3920480"/>
                <a:gd name="connsiteY0" fmla="*/ 3724472 h 3885647"/>
                <a:gd name="connsiteX1" fmla="*/ -3384 w 3920480"/>
                <a:gd name="connsiteY1" fmla="*/ 3532958 h 3885647"/>
                <a:gd name="connsiteX2" fmla="*/ 115172 w 3920480"/>
                <a:gd name="connsiteY2" fmla="*/ 3468209 h 3885647"/>
                <a:gd name="connsiteX3" fmla="*/ 204545 w 3920480"/>
                <a:gd name="connsiteY3" fmla="*/ 3548462 h 3885647"/>
                <a:gd name="connsiteX4" fmla="*/ 270207 w 3920480"/>
                <a:gd name="connsiteY4" fmla="*/ 3612300 h 3885647"/>
                <a:gd name="connsiteX5" fmla="*/ 270207 w 3920480"/>
                <a:gd name="connsiteY5" fmla="*/ 1941574 h 3885647"/>
                <a:gd name="connsiteX6" fmla="*/ 270207 w 3920480"/>
                <a:gd name="connsiteY6" fmla="*/ 270849 h 3885647"/>
                <a:gd name="connsiteX7" fmla="*/ 1959172 w 3920480"/>
                <a:gd name="connsiteY7" fmla="*/ 270849 h 3885647"/>
                <a:gd name="connsiteX8" fmla="*/ 3648137 w 3920480"/>
                <a:gd name="connsiteY8" fmla="*/ 270849 h 3885647"/>
                <a:gd name="connsiteX9" fmla="*/ 3568796 w 3920480"/>
                <a:gd name="connsiteY9" fmla="*/ 189683 h 3885647"/>
                <a:gd name="connsiteX10" fmla="*/ 3515901 w 3920480"/>
                <a:gd name="connsiteY10" fmla="*/ 23705 h 3885647"/>
                <a:gd name="connsiteX11" fmla="*/ 3774900 w 3920480"/>
                <a:gd name="connsiteY11" fmla="*/ 168708 h 3885647"/>
                <a:gd name="connsiteX12" fmla="*/ 3760309 w 3920480"/>
                <a:gd name="connsiteY12" fmla="*/ 542615 h 3885647"/>
                <a:gd name="connsiteX13" fmla="*/ 3566972 w 3920480"/>
                <a:gd name="connsiteY13" fmla="*/ 701297 h 3885647"/>
                <a:gd name="connsiteX14" fmla="*/ 3489454 w 3920480"/>
                <a:gd name="connsiteY14" fmla="*/ 624692 h 3885647"/>
                <a:gd name="connsiteX15" fmla="*/ 3566972 w 3920480"/>
                <a:gd name="connsiteY15" fmla="*/ 517992 h 3885647"/>
                <a:gd name="connsiteX16" fmla="*/ 3644489 w 3920480"/>
                <a:gd name="connsiteY16" fmla="*/ 432267 h 3885647"/>
                <a:gd name="connsiteX17" fmla="*/ 2034865 w 3920480"/>
                <a:gd name="connsiteY17" fmla="*/ 425883 h 3885647"/>
                <a:gd name="connsiteX18" fmla="*/ 425242 w 3920480"/>
                <a:gd name="connsiteY18" fmla="*/ 425883 h 3885647"/>
                <a:gd name="connsiteX19" fmla="*/ 425242 w 3920480"/>
                <a:gd name="connsiteY19" fmla="*/ 2019091 h 3885647"/>
                <a:gd name="connsiteX20" fmla="*/ 425242 w 3920480"/>
                <a:gd name="connsiteY20" fmla="*/ 3613212 h 3885647"/>
                <a:gd name="connsiteX21" fmla="*/ 496375 w 3920480"/>
                <a:gd name="connsiteY21" fmla="*/ 3542990 h 3885647"/>
                <a:gd name="connsiteX22" fmla="*/ 586660 w 3920480"/>
                <a:gd name="connsiteY22" fmla="*/ 3463649 h 3885647"/>
                <a:gd name="connsiteX23" fmla="*/ 698832 w 3920480"/>
                <a:gd name="connsiteY23" fmla="*/ 3532958 h 3885647"/>
                <a:gd name="connsiteX24" fmla="*/ 541061 w 3920480"/>
                <a:gd name="connsiteY24" fmla="*/ 3724472 h 3885647"/>
                <a:gd name="connsiteX25" fmla="*/ 347724 w 3920480"/>
                <a:gd name="connsiteY25" fmla="*/ 3882242 h 3885647"/>
                <a:gd name="connsiteX26" fmla="*/ 154387 w 3920480"/>
                <a:gd name="connsiteY26" fmla="*/ 3724472 h 388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20480" h="3885647">
                  <a:moveTo>
                    <a:pt x="154387" y="3724472"/>
                  </a:moveTo>
                  <a:cubicBezTo>
                    <a:pt x="5736" y="3576733"/>
                    <a:pt x="-3384" y="3564877"/>
                    <a:pt x="-3384" y="3532958"/>
                  </a:cubicBezTo>
                  <a:cubicBezTo>
                    <a:pt x="-3384" y="3468209"/>
                    <a:pt x="61366" y="3432642"/>
                    <a:pt x="115172" y="3468209"/>
                  </a:cubicBezTo>
                  <a:cubicBezTo>
                    <a:pt x="127940" y="3476416"/>
                    <a:pt x="168066" y="3512895"/>
                    <a:pt x="204545" y="3548462"/>
                  </a:cubicBezTo>
                  <a:lnTo>
                    <a:pt x="270207" y="3612300"/>
                  </a:lnTo>
                  <a:lnTo>
                    <a:pt x="270207" y="1941574"/>
                  </a:lnTo>
                  <a:lnTo>
                    <a:pt x="270207" y="270849"/>
                  </a:lnTo>
                  <a:lnTo>
                    <a:pt x="1959172" y="270849"/>
                  </a:lnTo>
                  <a:lnTo>
                    <a:pt x="3648137" y="270849"/>
                  </a:lnTo>
                  <a:lnTo>
                    <a:pt x="3568796" y="189683"/>
                  </a:lnTo>
                  <a:cubicBezTo>
                    <a:pt x="3476687" y="96663"/>
                    <a:pt x="3469391" y="71128"/>
                    <a:pt x="3515901" y="23705"/>
                  </a:cubicBezTo>
                  <a:cubicBezTo>
                    <a:pt x="3568796" y="-29189"/>
                    <a:pt x="3592507" y="-16421"/>
                    <a:pt x="3774900" y="168708"/>
                  </a:cubicBezTo>
                  <a:cubicBezTo>
                    <a:pt x="3966414" y="362957"/>
                    <a:pt x="3967326" y="333774"/>
                    <a:pt x="3760309" y="542615"/>
                  </a:cubicBezTo>
                  <a:cubicBezTo>
                    <a:pt x="3609834" y="694002"/>
                    <a:pt x="3600714" y="701297"/>
                    <a:pt x="3566972" y="701297"/>
                  </a:cubicBezTo>
                  <a:cubicBezTo>
                    <a:pt x="3523197" y="701297"/>
                    <a:pt x="3489454" y="667555"/>
                    <a:pt x="3489454" y="624692"/>
                  </a:cubicBezTo>
                  <a:cubicBezTo>
                    <a:pt x="3489454" y="601893"/>
                    <a:pt x="3504046" y="581830"/>
                    <a:pt x="3566972" y="517992"/>
                  </a:cubicBezTo>
                  <a:cubicBezTo>
                    <a:pt x="3609834" y="474217"/>
                    <a:pt x="3644489" y="435915"/>
                    <a:pt x="3644489" y="432267"/>
                  </a:cubicBezTo>
                  <a:cubicBezTo>
                    <a:pt x="3644489" y="428619"/>
                    <a:pt x="2920386" y="425883"/>
                    <a:pt x="2034865" y="425883"/>
                  </a:cubicBezTo>
                  <a:lnTo>
                    <a:pt x="425242" y="425883"/>
                  </a:lnTo>
                  <a:lnTo>
                    <a:pt x="425242" y="2019091"/>
                  </a:lnTo>
                  <a:lnTo>
                    <a:pt x="425242" y="3613212"/>
                  </a:lnTo>
                  <a:lnTo>
                    <a:pt x="496375" y="3542990"/>
                  </a:lnTo>
                  <a:cubicBezTo>
                    <a:pt x="534678" y="3504687"/>
                    <a:pt x="575716" y="3469121"/>
                    <a:pt x="586660" y="3463649"/>
                  </a:cubicBezTo>
                  <a:cubicBezTo>
                    <a:pt x="641378" y="3436290"/>
                    <a:pt x="698832" y="3471857"/>
                    <a:pt x="698832" y="3532958"/>
                  </a:cubicBezTo>
                  <a:cubicBezTo>
                    <a:pt x="698832" y="3564877"/>
                    <a:pt x="689712" y="3576733"/>
                    <a:pt x="541061" y="3724472"/>
                  </a:cubicBezTo>
                  <a:cubicBezTo>
                    <a:pt x="390587" y="3874947"/>
                    <a:pt x="382379" y="3882242"/>
                    <a:pt x="347724" y="3882242"/>
                  </a:cubicBezTo>
                  <a:cubicBezTo>
                    <a:pt x="313069" y="3882242"/>
                    <a:pt x="304862" y="3874947"/>
                    <a:pt x="154387" y="3724472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0848C2D1-9140-02BC-4A6A-23F9A4166BE0}"/>
                </a:ext>
              </a:extLst>
            </p:cNvPr>
            <p:cNvSpPr/>
            <p:nvPr/>
          </p:nvSpPr>
          <p:spPr>
            <a:xfrm flipV="1">
              <a:off x="6528644" y="1978970"/>
              <a:ext cx="547269" cy="545939"/>
            </a:xfrm>
            <a:custGeom>
              <a:avLst/>
              <a:gdLst>
                <a:gd name="connsiteX0" fmla="*/ 215332 w 547269"/>
                <a:gd name="connsiteY0" fmla="*/ 518336 h 545939"/>
                <a:gd name="connsiteX1" fmla="*/ 192533 w 547269"/>
                <a:gd name="connsiteY1" fmla="*/ 422580 h 545939"/>
                <a:gd name="connsiteX2" fmla="*/ 192533 w 547269"/>
                <a:gd name="connsiteY2" fmla="*/ 349622 h 545939"/>
                <a:gd name="connsiteX3" fmla="*/ 128695 w 547269"/>
                <a:gd name="connsiteY3" fmla="*/ 349622 h 545939"/>
                <a:gd name="connsiteX4" fmla="*/ 38410 w 547269"/>
                <a:gd name="connsiteY4" fmla="*/ 335943 h 545939"/>
                <a:gd name="connsiteX5" fmla="*/ -805 w 547269"/>
                <a:gd name="connsiteY5" fmla="*/ 248394 h 545939"/>
                <a:gd name="connsiteX6" fmla="*/ 115015 w 547269"/>
                <a:gd name="connsiteY6" fmla="*/ 192764 h 545939"/>
                <a:gd name="connsiteX7" fmla="*/ 187973 w 547269"/>
                <a:gd name="connsiteY7" fmla="*/ 190028 h 545939"/>
                <a:gd name="connsiteX8" fmla="*/ 190709 w 547269"/>
                <a:gd name="connsiteY8" fmla="*/ 115246 h 545939"/>
                <a:gd name="connsiteX9" fmla="*/ 220804 w 547269"/>
                <a:gd name="connsiteY9" fmla="*/ 17666 h 545939"/>
                <a:gd name="connsiteX10" fmla="*/ 317472 w 547269"/>
                <a:gd name="connsiteY10" fmla="*/ 15842 h 545939"/>
                <a:gd name="connsiteX11" fmla="*/ 347567 w 547269"/>
                <a:gd name="connsiteY11" fmla="*/ 114334 h 545939"/>
                <a:gd name="connsiteX12" fmla="*/ 352127 w 547269"/>
                <a:gd name="connsiteY12" fmla="*/ 190028 h 545939"/>
                <a:gd name="connsiteX13" fmla="*/ 425085 w 547269"/>
                <a:gd name="connsiteY13" fmla="*/ 192764 h 545939"/>
                <a:gd name="connsiteX14" fmla="*/ 539993 w 547269"/>
                <a:gd name="connsiteY14" fmla="*/ 246570 h 545939"/>
                <a:gd name="connsiteX15" fmla="*/ 501690 w 547269"/>
                <a:gd name="connsiteY15" fmla="*/ 335943 h 545939"/>
                <a:gd name="connsiteX16" fmla="*/ 411405 w 547269"/>
                <a:gd name="connsiteY16" fmla="*/ 349622 h 545939"/>
                <a:gd name="connsiteX17" fmla="*/ 347567 w 547269"/>
                <a:gd name="connsiteY17" fmla="*/ 349622 h 545939"/>
                <a:gd name="connsiteX18" fmla="*/ 347567 w 547269"/>
                <a:gd name="connsiteY18" fmla="*/ 422580 h 545939"/>
                <a:gd name="connsiteX19" fmla="*/ 324768 w 547269"/>
                <a:gd name="connsiteY19" fmla="*/ 518336 h 545939"/>
                <a:gd name="connsiteX20" fmla="*/ 270050 w 547269"/>
                <a:gd name="connsiteY20" fmla="*/ 541135 h 545939"/>
                <a:gd name="connsiteX21" fmla="*/ 215332 w 547269"/>
                <a:gd name="connsiteY21" fmla="*/ 518336 h 54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7269" h="545939">
                  <a:moveTo>
                    <a:pt x="215332" y="518336"/>
                  </a:moveTo>
                  <a:cubicBezTo>
                    <a:pt x="195269" y="498273"/>
                    <a:pt x="192533" y="489153"/>
                    <a:pt x="192533" y="422580"/>
                  </a:cubicBezTo>
                  <a:lnTo>
                    <a:pt x="192533" y="349622"/>
                  </a:lnTo>
                  <a:lnTo>
                    <a:pt x="128695" y="349622"/>
                  </a:lnTo>
                  <a:cubicBezTo>
                    <a:pt x="89480" y="349622"/>
                    <a:pt x="53913" y="344150"/>
                    <a:pt x="38410" y="335943"/>
                  </a:cubicBezTo>
                  <a:cubicBezTo>
                    <a:pt x="5579" y="319527"/>
                    <a:pt x="-11748" y="279401"/>
                    <a:pt x="-805" y="248394"/>
                  </a:cubicBezTo>
                  <a:cubicBezTo>
                    <a:pt x="15611" y="206443"/>
                    <a:pt x="37498" y="195499"/>
                    <a:pt x="115015" y="192764"/>
                  </a:cubicBezTo>
                  <a:lnTo>
                    <a:pt x="187973" y="190028"/>
                  </a:lnTo>
                  <a:lnTo>
                    <a:pt x="190709" y="115246"/>
                  </a:lnTo>
                  <a:cubicBezTo>
                    <a:pt x="193445" y="45025"/>
                    <a:pt x="194357" y="39553"/>
                    <a:pt x="220804" y="17666"/>
                  </a:cubicBezTo>
                  <a:cubicBezTo>
                    <a:pt x="255458" y="-11517"/>
                    <a:pt x="284641" y="-12429"/>
                    <a:pt x="317472" y="15842"/>
                  </a:cubicBezTo>
                  <a:cubicBezTo>
                    <a:pt x="341183" y="35905"/>
                    <a:pt x="343007" y="45025"/>
                    <a:pt x="347567" y="114334"/>
                  </a:cubicBezTo>
                  <a:lnTo>
                    <a:pt x="352127" y="190028"/>
                  </a:lnTo>
                  <a:lnTo>
                    <a:pt x="425085" y="192764"/>
                  </a:lnTo>
                  <a:cubicBezTo>
                    <a:pt x="501690" y="195499"/>
                    <a:pt x="524489" y="206443"/>
                    <a:pt x="539993" y="246570"/>
                  </a:cubicBezTo>
                  <a:cubicBezTo>
                    <a:pt x="550936" y="275753"/>
                    <a:pt x="532697" y="320439"/>
                    <a:pt x="501690" y="335943"/>
                  </a:cubicBezTo>
                  <a:cubicBezTo>
                    <a:pt x="486186" y="344150"/>
                    <a:pt x="450620" y="349622"/>
                    <a:pt x="411405" y="349622"/>
                  </a:cubicBezTo>
                  <a:lnTo>
                    <a:pt x="347567" y="349622"/>
                  </a:lnTo>
                  <a:lnTo>
                    <a:pt x="347567" y="422580"/>
                  </a:lnTo>
                  <a:cubicBezTo>
                    <a:pt x="347567" y="489153"/>
                    <a:pt x="344831" y="498273"/>
                    <a:pt x="324768" y="518336"/>
                  </a:cubicBezTo>
                  <a:cubicBezTo>
                    <a:pt x="310177" y="533840"/>
                    <a:pt x="292849" y="541135"/>
                    <a:pt x="270050" y="541135"/>
                  </a:cubicBezTo>
                  <a:cubicBezTo>
                    <a:pt x="247251" y="541135"/>
                    <a:pt x="229923" y="533840"/>
                    <a:pt x="215332" y="518336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4EDEFF4E-2EB3-DB03-372D-43DAD7F7CF3D}"/>
                </a:ext>
              </a:extLst>
            </p:cNvPr>
            <p:cNvSpPr/>
            <p:nvPr/>
          </p:nvSpPr>
          <p:spPr>
            <a:xfrm flipV="1">
              <a:off x="4881932" y="2608362"/>
              <a:ext cx="545268" cy="546492"/>
            </a:xfrm>
            <a:custGeom>
              <a:avLst/>
              <a:gdLst>
                <a:gd name="connsiteX0" fmla="*/ 216655 w 545268"/>
                <a:gd name="connsiteY0" fmla="*/ 525255 h 546492"/>
                <a:gd name="connsiteX1" fmla="*/ 191120 w 545268"/>
                <a:gd name="connsiteY1" fmla="*/ 429498 h 546492"/>
                <a:gd name="connsiteX2" fmla="*/ 188384 w 545268"/>
                <a:gd name="connsiteY2" fmla="*/ 351069 h 546492"/>
                <a:gd name="connsiteX3" fmla="*/ 124547 w 545268"/>
                <a:gd name="connsiteY3" fmla="*/ 351069 h 546492"/>
                <a:gd name="connsiteX4" fmla="*/ 4167 w 545268"/>
                <a:gd name="connsiteY4" fmla="*/ 310030 h 546492"/>
                <a:gd name="connsiteX5" fmla="*/ 22406 w 545268"/>
                <a:gd name="connsiteY5" fmla="*/ 215186 h 546492"/>
                <a:gd name="connsiteX6" fmla="*/ 118163 w 545268"/>
                <a:gd name="connsiteY6" fmla="*/ 196034 h 546492"/>
                <a:gd name="connsiteX7" fmla="*/ 190208 w 545268"/>
                <a:gd name="connsiteY7" fmla="*/ 196034 h 546492"/>
                <a:gd name="connsiteX8" fmla="*/ 190208 w 545268"/>
                <a:gd name="connsiteY8" fmla="*/ 122165 h 546492"/>
                <a:gd name="connsiteX9" fmla="*/ 216655 w 545268"/>
                <a:gd name="connsiteY9" fmla="*/ 21848 h 546492"/>
                <a:gd name="connsiteX10" fmla="*/ 302380 w 545268"/>
                <a:gd name="connsiteY10" fmla="*/ 5433 h 546492"/>
                <a:gd name="connsiteX11" fmla="*/ 347067 w 545268"/>
                <a:gd name="connsiteY11" fmla="*/ 123077 h 546492"/>
                <a:gd name="connsiteX12" fmla="*/ 349803 w 545268"/>
                <a:gd name="connsiteY12" fmla="*/ 191474 h 546492"/>
                <a:gd name="connsiteX13" fmla="*/ 418200 w 545268"/>
                <a:gd name="connsiteY13" fmla="*/ 194210 h 546492"/>
                <a:gd name="connsiteX14" fmla="*/ 536756 w 545268"/>
                <a:gd name="connsiteY14" fmla="*/ 241633 h 546492"/>
                <a:gd name="connsiteX15" fmla="*/ 512133 w 545268"/>
                <a:gd name="connsiteY15" fmla="*/ 332829 h 546492"/>
                <a:gd name="connsiteX16" fmla="*/ 417288 w 545268"/>
                <a:gd name="connsiteY16" fmla="*/ 351069 h 546492"/>
                <a:gd name="connsiteX17" fmla="*/ 345243 w 545268"/>
                <a:gd name="connsiteY17" fmla="*/ 351069 h 546492"/>
                <a:gd name="connsiteX18" fmla="*/ 345243 w 545268"/>
                <a:gd name="connsiteY18" fmla="*/ 424026 h 546492"/>
                <a:gd name="connsiteX19" fmla="*/ 322444 w 545268"/>
                <a:gd name="connsiteY19" fmla="*/ 519783 h 546492"/>
                <a:gd name="connsiteX20" fmla="*/ 216655 w 545268"/>
                <a:gd name="connsiteY20" fmla="*/ 525255 h 54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5268" h="546492">
                  <a:moveTo>
                    <a:pt x="216655" y="525255"/>
                  </a:moveTo>
                  <a:cubicBezTo>
                    <a:pt x="197504" y="509751"/>
                    <a:pt x="194768" y="498808"/>
                    <a:pt x="191120" y="429498"/>
                  </a:cubicBezTo>
                  <a:lnTo>
                    <a:pt x="188384" y="351069"/>
                  </a:lnTo>
                  <a:lnTo>
                    <a:pt x="124547" y="351069"/>
                  </a:lnTo>
                  <a:cubicBezTo>
                    <a:pt x="58885" y="351069"/>
                    <a:pt x="14198" y="335565"/>
                    <a:pt x="4167" y="310030"/>
                  </a:cubicBezTo>
                  <a:cubicBezTo>
                    <a:pt x="-9513" y="274464"/>
                    <a:pt x="-1305" y="234337"/>
                    <a:pt x="22406" y="215186"/>
                  </a:cubicBezTo>
                  <a:cubicBezTo>
                    <a:pt x="42470" y="199682"/>
                    <a:pt x="59797" y="196034"/>
                    <a:pt x="118163" y="196034"/>
                  </a:cubicBezTo>
                  <a:lnTo>
                    <a:pt x="190208" y="196034"/>
                  </a:lnTo>
                  <a:lnTo>
                    <a:pt x="190208" y="122165"/>
                  </a:lnTo>
                  <a:cubicBezTo>
                    <a:pt x="190208" y="52855"/>
                    <a:pt x="192032" y="47383"/>
                    <a:pt x="216655" y="21848"/>
                  </a:cubicBezTo>
                  <a:cubicBezTo>
                    <a:pt x="244926" y="-6423"/>
                    <a:pt x="266814" y="-10982"/>
                    <a:pt x="302380" y="5433"/>
                  </a:cubicBezTo>
                  <a:cubicBezTo>
                    <a:pt x="335211" y="20024"/>
                    <a:pt x="344331" y="45560"/>
                    <a:pt x="347067" y="123077"/>
                  </a:cubicBezTo>
                  <a:lnTo>
                    <a:pt x="349803" y="191474"/>
                  </a:lnTo>
                  <a:lnTo>
                    <a:pt x="418200" y="194210"/>
                  </a:lnTo>
                  <a:cubicBezTo>
                    <a:pt x="496630" y="196946"/>
                    <a:pt x="522165" y="206978"/>
                    <a:pt x="536756" y="241633"/>
                  </a:cubicBezTo>
                  <a:cubicBezTo>
                    <a:pt x="550436" y="274464"/>
                    <a:pt x="540404" y="310942"/>
                    <a:pt x="512133" y="332829"/>
                  </a:cubicBezTo>
                  <a:cubicBezTo>
                    <a:pt x="492982" y="347421"/>
                    <a:pt x="474742" y="351069"/>
                    <a:pt x="417288" y="351069"/>
                  </a:cubicBezTo>
                  <a:lnTo>
                    <a:pt x="345243" y="351069"/>
                  </a:lnTo>
                  <a:lnTo>
                    <a:pt x="345243" y="424026"/>
                  </a:lnTo>
                  <a:cubicBezTo>
                    <a:pt x="345243" y="490600"/>
                    <a:pt x="342507" y="499720"/>
                    <a:pt x="322444" y="519783"/>
                  </a:cubicBezTo>
                  <a:cubicBezTo>
                    <a:pt x="295085" y="548054"/>
                    <a:pt x="246750" y="549878"/>
                    <a:pt x="216655" y="525255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1CFF0E4D-D593-3E8C-6475-74D51ECCCA5D}"/>
                </a:ext>
              </a:extLst>
            </p:cNvPr>
            <p:cNvSpPr/>
            <p:nvPr/>
          </p:nvSpPr>
          <p:spPr>
            <a:xfrm flipV="1">
              <a:off x="5940077" y="2918079"/>
              <a:ext cx="547272" cy="547648"/>
            </a:xfrm>
            <a:custGeom>
              <a:avLst/>
              <a:gdLst>
                <a:gd name="connsiteX0" fmla="*/ 218996 w 547272"/>
                <a:gd name="connsiteY0" fmla="*/ 521872 h 547648"/>
                <a:gd name="connsiteX1" fmla="*/ 189813 w 547272"/>
                <a:gd name="connsiteY1" fmla="*/ 421556 h 547648"/>
                <a:gd name="connsiteX2" fmla="*/ 187077 w 547272"/>
                <a:gd name="connsiteY2" fmla="*/ 343127 h 547648"/>
                <a:gd name="connsiteX3" fmla="*/ 115032 w 547272"/>
                <a:gd name="connsiteY3" fmla="*/ 343127 h 547648"/>
                <a:gd name="connsiteX4" fmla="*/ 20187 w 547272"/>
                <a:gd name="connsiteY4" fmla="*/ 320327 h 547648"/>
                <a:gd name="connsiteX5" fmla="*/ 25659 w 547272"/>
                <a:gd name="connsiteY5" fmla="*/ 211803 h 547648"/>
                <a:gd name="connsiteX6" fmla="*/ 120503 w 547272"/>
                <a:gd name="connsiteY6" fmla="*/ 188092 h 547648"/>
                <a:gd name="connsiteX7" fmla="*/ 187077 w 547272"/>
                <a:gd name="connsiteY7" fmla="*/ 188092 h 547648"/>
                <a:gd name="connsiteX8" fmla="*/ 189813 w 547272"/>
                <a:gd name="connsiteY8" fmla="*/ 116047 h 547648"/>
                <a:gd name="connsiteX9" fmla="*/ 215348 w 547272"/>
                <a:gd name="connsiteY9" fmla="*/ 20290 h 547648"/>
                <a:gd name="connsiteX10" fmla="*/ 322048 w 547272"/>
                <a:gd name="connsiteY10" fmla="*/ 17554 h 547648"/>
                <a:gd name="connsiteX11" fmla="*/ 351231 w 547272"/>
                <a:gd name="connsiteY11" fmla="*/ 112399 h 547648"/>
                <a:gd name="connsiteX12" fmla="*/ 354879 w 547272"/>
                <a:gd name="connsiteY12" fmla="*/ 186268 h 547648"/>
                <a:gd name="connsiteX13" fmla="*/ 427837 w 547272"/>
                <a:gd name="connsiteY13" fmla="*/ 189916 h 547648"/>
                <a:gd name="connsiteX14" fmla="*/ 522681 w 547272"/>
                <a:gd name="connsiteY14" fmla="*/ 218187 h 547648"/>
                <a:gd name="connsiteX15" fmla="*/ 521769 w 547272"/>
                <a:gd name="connsiteY15" fmla="*/ 320327 h 547648"/>
                <a:gd name="connsiteX16" fmla="*/ 426013 w 547272"/>
                <a:gd name="connsiteY16" fmla="*/ 343127 h 547648"/>
                <a:gd name="connsiteX17" fmla="*/ 353055 w 547272"/>
                <a:gd name="connsiteY17" fmla="*/ 343127 h 547648"/>
                <a:gd name="connsiteX18" fmla="*/ 353055 w 547272"/>
                <a:gd name="connsiteY18" fmla="*/ 402405 h 547648"/>
                <a:gd name="connsiteX19" fmla="*/ 340288 w 547272"/>
                <a:gd name="connsiteY19" fmla="*/ 493601 h 547648"/>
                <a:gd name="connsiteX20" fmla="*/ 218996 w 547272"/>
                <a:gd name="connsiteY20" fmla="*/ 521872 h 54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7272" h="547648">
                  <a:moveTo>
                    <a:pt x="218996" y="521872"/>
                  </a:moveTo>
                  <a:cubicBezTo>
                    <a:pt x="195285" y="500897"/>
                    <a:pt x="193461" y="493601"/>
                    <a:pt x="189813" y="421556"/>
                  </a:cubicBezTo>
                  <a:lnTo>
                    <a:pt x="187077" y="343127"/>
                  </a:lnTo>
                  <a:lnTo>
                    <a:pt x="115032" y="343127"/>
                  </a:lnTo>
                  <a:cubicBezTo>
                    <a:pt x="50282" y="343127"/>
                    <a:pt x="39338" y="340391"/>
                    <a:pt x="20187" y="320327"/>
                  </a:cubicBezTo>
                  <a:cubicBezTo>
                    <a:pt x="-13556" y="287497"/>
                    <a:pt x="-10820" y="241898"/>
                    <a:pt x="25659" y="211803"/>
                  </a:cubicBezTo>
                  <a:cubicBezTo>
                    <a:pt x="50282" y="190828"/>
                    <a:pt x="62137" y="188092"/>
                    <a:pt x="120503" y="188092"/>
                  </a:cubicBezTo>
                  <a:lnTo>
                    <a:pt x="187077" y="188092"/>
                  </a:lnTo>
                  <a:lnTo>
                    <a:pt x="189813" y="116047"/>
                  </a:lnTo>
                  <a:cubicBezTo>
                    <a:pt x="193461" y="54945"/>
                    <a:pt x="197109" y="40353"/>
                    <a:pt x="215348" y="20290"/>
                  </a:cubicBezTo>
                  <a:cubicBezTo>
                    <a:pt x="244531" y="-10717"/>
                    <a:pt x="288306" y="-11629"/>
                    <a:pt x="322048" y="17554"/>
                  </a:cubicBezTo>
                  <a:cubicBezTo>
                    <a:pt x="343936" y="36705"/>
                    <a:pt x="347583" y="46737"/>
                    <a:pt x="351231" y="112399"/>
                  </a:cubicBezTo>
                  <a:lnTo>
                    <a:pt x="354879" y="186268"/>
                  </a:lnTo>
                  <a:lnTo>
                    <a:pt x="427837" y="189916"/>
                  </a:lnTo>
                  <a:cubicBezTo>
                    <a:pt x="494410" y="192652"/>
                    <a:pt x="502618" y="195388"/>
                    <a:pt x="522681" y="218187"/>
                  </a:cubicBezTo>
                  <a:cubicBezTo>
                    <a:pt x="550952" y="251930"/>
                    <a:pt x="550952" y="292056"/>
                    <a:pt x="521769" y="320327"/>
                  </a:cubicBezTo>
                  <a:cubicBezTo>
                    <a:pt x="501706" y="340391"/>
                    <a:pt x="492586" y="343127"/>
                    <a:pt x="426013" y="343127"/>
                  </a:cubicBezTo>
                  <a:lnTo>
                    <a:pt x="353055" y="343127"/>
                  </a:lnTo>
                  <a:lnTo>
                    <a:pt x="353055" y="402405"/>
                  </a:lnTo>
                  <a:cubicBezTo>
                    <a:pt x="353055" y="435235"/>
                    <a:pt x="347583" y="476274"/>
                    <a:pt x="340288" y="493601"/>
                  </a:cubicBezTo>
                  <a:cubicBezTo>
                    <a:pt x="317488" y="547407"/>
                    <a:pt x="263682" y="560175"/>
                    <a:pt x="218996" y="521872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C63F3EE9-0E72-CDB4-AAE3-B0DDE394F951}"/>
                </a:ext>
              </a:extLst>
            </p:cNvPr>
            <p:cNvSpPr/>
            <p:nvPr/>
          </p:nvSpPr>
          <p:spPr>
            <a:xfrm flipV="1">
              <a:off x="6882158" y="3429414"/>
              <a:ext cx="545314" cy="546766"/>
            </a:xfrm>
            <a:custGeom>
              <a:avLst/>
              <a:gdLst>
                <a:gd name="connsiteX0" fmla="*/ 220785 w 545314"/>
                <a:gd name="connsiteY0" fmla="*/ 526800 h 546766"/>
                <a:gd name="connsiteX1" fmla="*/ 194338 w 545314"/>
                <a:gd name="connsiteY1" fmla="*/ 428307 h 546766"/>
                <a:gd name="connsiteX2" fmla="*/ 189778 w 545314"/>
                <a:gd name="connsiteY2" fmla="*/ 348054 h 546766"/>
                <a:gd name="connsiteX3" fmla="*/ 110437 w 545314"/>
                <a:gd name="connsiteY3" fmla="*/ 343494 h 546766"/>
                <a:gd name="connsiteX4" fmla="*/ -2647 w 545314"/>
                <a:gd name="connsiteY4" fmla="*/ 278744 h 546766"/>
                <a:gd name="connsiteX5" fmla="*/ 14680 w 545314"/>
                <a:gd name="connsiteY5" fmla="*/ 219466 h 546766"/>
                <a:gd name="connsiteX6" fmla="*/ 115908 w 545314"/>
                <a:gd name="connsiteY6" fmla="*/ 189372 h 546766"/>
                <a:gd name="connsiteX7" fmla="*/ 194338 w 545314"/>
                <a:gd name="connsiteY7" fmla="*/ 186636 h 546766"/>
                <a:gd name="connsiteX8" fmla="*/ 194338 w 545314"/>
                <a:gd name="connsiteY8" fmla="*/ 114590 h 546766"/>
                <a:gd name="connsiteX9" fmla="*/ 217137 w 545314"/>
                <a:gd name="connsiteY9" fmla="*/ 19745 h 546766"/>
                <a:gd name="connsiteX10" fmla="*/ 269119 w 545314"/>
                <a:gd name="connsiteY10" fmla="*/ -3054 h 546766"/>
                <a:gd name="connsiteX11" fmla="*/ 349372 w 545314"/>
                <a:gd name="connsiteY11" fmla="*/ 123710 h 546766"/>
                <a:gd name="connsiteX12" fmla="*/ 349372 w 545314"/>
                <a:gd name="connsiteY12" fmla="*/ 188460 h 546766"/>
                <a:gd name="connsiteX13" fmla="*/ 414122 w 545314"/>
                <a:gd name="connsiteY13" fmla="*/ 188460 h 546766"/>
                <a:gd name="connsiteX14" fmla="*/ 540886 w 545314"/>
                <a:gd name="connsiteY14" fmla="*/ 271449 h 546766"/>
                <a:gd name="connsiteX15" fmla="*/ 424154 w 545314"/>
                <a:gd name="connsiteY15" fmla="*/ 343494 h 546766"/>
                <a:gd name="connsiteX16" fmla="*/ 349372 w 545314"/>
                <a:gd name="connsiteY16" fmla="*/ 343494 h 546766"/>
                <a:gd name="connsiteX17" fmla="*/ 349372 w 545314"/>
                <a:gd name="connsiteY17" fmla="*/ 417364 h 546766"/>
                <a:gd name="connsiteX18" fmla="*/ 322925 w 545314"/>
                <a:gd name="connsiteY18" fmla="*/ 517680 h 546766"/>
                <a:gd name="connsiteX19" fmla="*/ 220785 w 545314"/>
                <a:gd name="connsiteY19" fmla="*/ 526800 h 54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5314" h="546766">
                  <a:moveTo>
                    <a:pt x="220785" y="526800"/>
                  </a:moveTo>
                  <a:cubicBezTo>
                    <a:pt x="201633" y="511296"/>
                    <a:pt x="197986" y="499441"/>
                    <a:pt x="194338" y="428307"/>
                  </a:cubicBezTo>
                  <a:lnTo>
                    <a:pt x="189778" y="348054"/>
                  </a:lnTo>
                  <a:lnTo>
                    <a:pt x="110437" y="343494"/>
                  </a:lnTo>
                  <a:cubicBezTo>
                    <a:pt x="21064" y="338022"/>
                    <a:pt x="5560" y="328903"/>
                    <a:pt x="-2647" y="278744"/>
                  </a:cubicBezTo>
                  <a:cubicBezTo>
                    <a:pt x="-7207" y="252297"/>
                    <a:pt x="-3559" y="241354"/>
                    <a:pt x="14680" y="219466"/>
                  </a:cubicBezTo>
                  <a:cubicBezTo>
                    <a:pt x="36567" y="194843"/>
                    <a:pt x="42951" y="193019"/>
                    <a:pt x="115908" y="189372"/>
                  </a:cubicBezTo>
                  <a:lnTo>
                    <a:pt x="194338" y="186636"/>
                  </a:lnTo>
                  <a:lnTo>
                    <a:pt x="194338" y="114590"/>
                  </a:lnTo>
                  <a:cubicBezTo>
                    <a:pt x="194338" y="49840"/>
                    <a:pt x="197074" y="38897"/>
                    <a:pt x="217137" y="19745"/>
                  </a:cubicBezTo>
                  <a:cubicBezTo>
                    <a:pt x="231728" y="4242"/>
                    <a:pt x="249056" y="-3054"/>
                    <a:pt x="269119" y="-3054"/>
                  </a:cubicBezTo>
                  <a:cubicBezTo>
                    <a:pt x="327485" y="-2142"/>
                    <a:pt x="349372" y="32513"/>
                    <a:pt x="349372" y="123710"/>
                  </a:cubicBezTo>
                  <a:lnTo>
                    <a:pt x="349372" y="188460"/>
                  </a:lnTo>
                  <a:lnTo>
                    <a:pt x="414122" y="188460"/>
                  </a:lnTo>
                  <a:cubicBezTo>
                    <a:pt x="506231" y="188460"/>
                    <a:pt x="539974" y="210347"/>
                    <a:pt x="540886" y="271449"/>
                  </a:cubicBezTo>
                  <a:cubicBezTo>
                    <a:pt x="540886" y="326167"/>
                    <a:pt x="513526" y="343494"/>
                    <a:pt x="424154" y="343494"/>
                  </a:cubicBezTo>
                  <a:lnTo>
                    <a:pt x="349372" y="343494"/>
                  </a:lnTo>
                  <a:lnTo>
                    <a:pt x="349372" y="417364"/>
                  </a:lnTo>
                  <a:cubicBezTo>
                    <a:pt x="349372" y="486673"/>
                    <a:pt x="347548" y="492145"/>
                    <a:pt x="322925" y="517680"/>
                  </a:cubicBezTo>
                  <a:cubicBezTo>
                    <a:pt x="291006" y="548687"/>
                    <a:pt x="252704" y="552335"/>
                    <a:pt x="220785" y="526800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6740F290-79B9-0B3C-776E-E242B6B73204}"/>
                </a:ext>
              </a:extLst>
            </p:cNvPr>
            <p:cNvSpPr/>
            <p:nvPr/>
          </p:nvSpPr>
          <p:spPr>
            <a:xfrm flipV="1">
              <a:off x="4764660" y="4140736"/>
              <a:ext cx="546492" cy="544637"/>
            </a:xfrm>
            <a:custGeom>
              <a:avLst/>
              <a:gdLst>
                <a:gd name="connsiteX0" fmla="*/ 227343 w 546492"/>
                <a:gd name="connsiteY0" fmla="*/ 536458 h 544637"/>
                <a:gd name="connsiteX1" fmla="*/ 189040 w 546492"/>
                <a:gd name="connsiteY1" fmla="*/ 416990 h 544637"/>
                <a:gd name="connsiteX2" fmla="*/ 189040 w 546492"/>
                <a:gd name="connsiteY2" fmla="*/ 353152 h 544637"/>
                <a:gd name="connsiteX3" fmla="*/ 110611 w 546492"/>
                <a:gd name="connsiteY3" fmla="*/ 350416 h 544637"/>
                <a:gd name="connsiteX4" fmla="*/ 14854 w 546492"/>
                <a:gd name="connsiteY4" fmla="*/ 324881 h 544637"/>
                <a:gd name="connsiteX5" fmla="*/ 20326 w 546492"/>
                <a:gd name="connsiteY5" fmla="*/ 219093 h 544637"/>
                <a:gd name="connsiteX6" fmla="*/ 116082 w 546492"/>
                <a:gd name="connsiteY6" fmla="*/ 196294 h 544637"/>
                <a:gd name="connsiteX7" fmla="*/ 189040 w 546492"/>
                <a:gd name="connsiteY7" fmla="*/ 196294 h 544637"/>
                <a:gd name="connsiteX8" fmla="*/ 189040 w 546492"/>
                <a:gd name="connsiteY8" fmla="*/ 130632 h 544637"/>
                <a:gd name="connsiteX9" fmla="*/ 200895 w 546492"/>
                <a:gd name="connsiteY9" fmla="*/ 41259 h 544637"/>
                <a:gd name="connsiteX10" fmla="*/ 285708 w 546492"/>
                <a:gd name="connsiteY10" fmla="*/ -691 h 544637"/>
                <a:gd name="connsiteX11" fmla="*/ 344074 w 546492"/>
                <a:gd name="connsiteY11" fmla="*/ 116952 h 544637"/>
                <a:gd name="connsiteX12" fmla="*/ 348634 w 546492"/>
                <a:gd name="connsiteY12" fmla="*/ 191734 h 544637"/>
                <a:gd name="connsiteX13" fmla="*/ 417032 w 546492"/>
                <a:gd name="connsiteY13" fmla="*/ 194470 h 544637"/>
                <a:gd name="connsiteX14" fmla="*/ 534676 w 546492"/>
                <a:gd name="connsiteY14" fmla="*/ 239156 h 544637"/>
                <a:gd name="connsiteX15" fmla="*/ 518260 w 546492"/>
                <a:gd name="connsiteY15" fmla="*/ 324881 h 544637"/>
                <a:gd name="connsiteX16" fmla="*/ 417944 w 546492"/>
                <a:gd name="connsiteY16" fmla="*/ 351328 h 544637"/>
                <a:gd name="connsiteX17" fmla="*/ 344074 w 546492"/>
                <a:gd name="connsiteY17" fmla="*/ 351328 h 544637"/>
                <a:gd name="connsiteX18" fmla="*/ 344074 w 546492"/>
                <a:gd name="connsiteY18" fmla="*/ 427022 h 544637"/>
                <a:gd name="connsiteX19" fmla="*/ 323099 w 546492"/>
                <a:gd name="connsiteY19" fmla="*/ 522778 h 544637"/>
                <a:gd name="connsiteX20" fmla="*/ 227343 w 546492"/>
                <a:gd name="connsiteY20" fmla="*/ 536458 h 54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6492" h="544637">
                  <a:moveTo>
                    <a:pt x="227343" y="536458"/>
                  </a:moveTo>
                  <a:cubicBezTo>
                    <a:pt x="204543" y="527338"/>
                    <a:pt x="189040" y="479916"/>
                    <a:pt x="189040" y="416990"/>
                  </a:cubicBezTo>
                  <a:lnTo>
                    <a:pt x="189040" y="353152"/>
                  </a:lnTo>
                  <a:lnTo>
                    <a:pt x="110611" y="350416"/>
                  </a:lnTo>
                  <a:cubicBezTo>
                    <a:pt x="41301" y="346768"/>
                    <a:pt x="30357" y="344032"/>
                    <a:pt x="14854" y="324881"/>
                  </a:cubicBezTo>
                  <a:cubicBezTo>
                    <a:pt x="-9769" y="294786"/>
                    <a:pt x="-7945" y="246452"/>
                    <a:pt x="20326" y="219093"/>
                  </a:cubicBezTo>
                  <a:cubicBezTo>
                    <a:pt x="40389" y="199030"/>
                    <a:pt x="49509" y="196294"/>
                    <a:pt x="116082" y="196294"/>
                  </a:cubicBezTo>
                  <a:lnTo>
                    <a:pt x="189040" y="196294"/>
                  </a:lnTo>
                  <a:lnTo>
                    <a:pt x="189040" y="130632"/>
                  </a:lnTo>
                  <a:cubicBezTo>
                    <a:pt x="189040" y="94153"/>
                    <a:pt x="194512" y="54027"/>
                    <a:pt x="200895" y="41259"/>
                  </a:cubicBezTo>
                  <a:cubicBezTo>
                    <a:pt x="215487" y="12076"/>
                    <a:pt x="256526" y="-7987"/>
                    <a:pt x="285708" y="-691"/>
                  </a:cubicBezTo>
                  <a:cubicBezTo>
                    <a:pt x="325835" y="10252"/>
                    <a:pt x="339515" y="35787"/>
                    <a:pt x="344074" y="116952"/>
                  </a:cubicBezTo>
                  <a:lnTo>
                    <a:pt x="348634" y="191734"/>
                  </a:lnTo>
                  <a:lnTo>
                    <a:pt x="417032" y="194470"/>
                  </a:lnTo>
                  <a:cubicBezTo>
                    <a:pt x="494549" y="197206"/>
                    <a:pt x="520084" y="206325"/>
                    <a:pt x="534676" y="239156"/>
                  </a:cubicBezTo>
                  <a:cubicBezTo>
                    <a:pt x="551091" y="274723"/>
                    <a:pt x="546531" y="296610"/>
                    <a:pt x="518260" y="324881"/>
                  </a:cubicBezTo>
                  <a:cubicBezTo>
                    <a:pt x="492725" y="349504"/>
                    <a:pt x="487253" y="351328"/>
                    <a:pt x="417944" y="351328"/>
                  </a:cubicBezTo>
                  <a:lnTo>
                    <a:pt x="344074" y="351328"/>
                  </a:lnTo>
                  <a:lnTo>
                    <a:pt x="344074" y="427022"/>
                  </a:lnTo>
                  <a:cubicBezTo>
                    <a:pt x="344074" y="494507"/>
                    <a:pt x="341339" y="505451"/>
                    <a:pt x="323099" y="522778"/>
                  </a:cubicBezTo>
                  <a:cubicBezTo>
                    <a:pt x="303036" y="541930"/>
                    <a:pt x="256526" y="548313"/>
                    <a:pt x="227343" y="536458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Retângulo 38">
            <a:extLst>
              <a:ext uri="{FF2B5EF4-FFF2-40B4-BE49-F238E27FC236}">
                <a16:creationId xmlns:a16="http://schemas.microsoft.com/office/drawing/2014/main" id="{C805F564-4D43-D83C-3B7A-35A29598F923}"/>
              </a:ext>
            </a:extLst>
          </p:cNvPr>
          <p:cNvSpPr/>
          <p:nvPr/>
        </p:nvSpPr>
        <p:spPr>
          <a:xfrm>
            <a:off x="2064298" y="2448422"/>
            <a:ext cx="2538783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117EA7"/>
                </a:solidFill>
              </a:rPr>
              <a:t>Missing Data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855DA42-541A-4634-0798-27CF362C75DE}"/>
              </a:ext>
            </a:extLst>
          </p:cNvPr>
          <p:cNvSpPr/>
          <p:nvPr/>
        </p:nvSpPr>
        <p:spPr>
          <a:xfrm>
            <a:off x="2064298" y="3837782"/>
            <a:ext cx="2538783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117EA7"/>
                </a:solidFill>
              </a:rPr>
              <a:t>Data types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0CFCA1AB-9B85-FDFC-B5BD-FDB62D1B0FD6}"/>
              </a:ext>
            </a:extLst>
          </p:cNvPr>
          <p:cNvSpPr/>
          <p:nvPr/>
        </p:nvSpPr>
        <p:spPr>
          <a:xfrm>
            <a:off x="2064298" y="5198280"/>
            <a:ext cx="2538783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117EA7"/>
                </a:solidFill>
              </a:rPr>
              <a:t>Behavior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8308A7A9-014D-1533-72F6-437CB6B48460}"/>
              </a:ext>
            </a:extLst>
          </p:cNvPr>
          <p:cNvSpPr/>
          <p:nvPr/>
        </p:nvSpPr>
        <p:spPr>
          <a:xfrm>
            <a:off x="7729634" y="2380648"/>
            <a:ext cx="2538783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117EA7"/>
                </a:solidFill>
              </a:rPr>
              <a:t>Correlation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2F20929F-286C-25A6-BCFA-5883B1157F94}"/>
              </a:ext>
            </a:extLst>
          </p:cNvPr>
          <p:cNvSpPr/>
          <p:nvPr/>
        </p:nvSpPr>
        <p:spPr>
          <a:xfrm>
            <a:off x="7994550" y="3282767"/>
            <a:ext cx="2874000" cy="4087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0.8465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FDCA34B-A662-3C28-19F0-677CF70232F3}"/>
              </a:ext>
            </a:extLst>
          </p:cNvPr>
          <p:cNvSpPr/>
          <p:nvPr/>
        </p:nvSpPr>
        <p:spPr>
          <a:xfrm>
            <a:off x="7994550" y="3692890"/>
            <a:ext cx="2874000" cy="4087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-0.6488</a:t>
            </a:r>
            <a:endParaRPr lang="en-US" dirty="0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FCDBF801-CC4D-6F86-5E19-C3C1F2CC269B}"/>
              </a:ext>
            </a:extLst>
          </p:cNvPr>
          <p:cNvSpPr/>
          <p:nvPr/>
        </p:nvSpPr>
        <p:spPr>
          <a:xfrm>
            <a:off x="7994550" y="4106415"/>
            <a:ext cx="2874000" cy="4087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-0.5544</a:t>
            </a:r>
            <a:endParaRPr lang="en-US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1EEAF879-0D08-D078-B835-4ED4E2714D1B}"/>
              </a:ext>
            </a:extLst>
          </p:cNvPr>
          <p:cNvSpPr/>
          <p:nvPr/>
        </p:nvSpPr>
        <p:spPr>
          <a:xfrm>
            <a:off x="7994550" y="4510415"/>
            <a:ext cx="2874000" cy="4087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0.5312</a:t>
            </a:r>
            <a:endParaRPr lang="en-US" dirty="0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3F530BE1-92D0-2C8E-5B07-909AF1CFF4C5}"/>
              </a:ext>
            </a:extLst>
          </p:cNvPr>
          <p:cNvSpPr/>
          <p:nvPr/>
        </p:nvSpPr>
        <p:spPr>
          <a:xfrm>
            <a:off x="7994550" y="4911498"/>
            <a:ext cx="2874000" cy="408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0.3144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24244BB-EAC9-A944-85E3-A9A647B1C8C6}"/>
              </a:ext>
            </a:extLst>
          </p:cNvPr>
          <p:cNvSpPr/>
          <p:nvPr/>
        </p:nvSpPr>
        <p:spPr>
          <a:xfrm>
            <a:off x="7994550" y="5319848"/>
            <a:ext cx="2874000" cy="4087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0.1797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5254D723-35C7-62A5-2DE8-95CA0C0236F0}"/>
              </a:ext>
            </a:extLst>
          </p:cNvPr>
          <p:cNvSpPr/>
          <p:nvPr/>
        </p:nvSpPr>
        <p:spPr>
          <a:xfrm>
            <a:off x="7994550" y="5726335"/>
            <a:ext cx="2874000" cy="408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-0.5655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698E0D50-1FCC-316D-BE19-F6862A230552}"/>
              </a:ext>
            </a:extLst>
          </p:cNvPr>
          <p:cNvSpPr txBox="1"/>
          <p:nvPr/>
        </p:nvSpPr>
        <p:spPr>
          <a:xfrm>
            <a:off x="10868550" y="5008121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Threshold</a:t>
            </a:r>
            <a:endParaRPr lang="en-US" sz="1200" dirty="0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7B1B10FA-BCE4-D66A-A7B8-BD7A103DEBB6}"/>
              </a:ext>
            </a:extLst>
          </p:cNvPr>
          <p:cNvSpPr/>
          <p:nvPr/>
        </p:nvSpPr>
        <p:spPr>
          <a:xfrm>
            <a:off x="6443570" y="3331560"/>
            <a:ext cx="1520204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b="1" dirty="0">
                <a:solidFill>
                  <a:srgbClr val="117EA7"/>
                </a:solidFill>
              </a:rPr>
              <a:t>Context Always present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12D08572-4B53-1A7C-D9D4-377E794B5FE7}"/>
              </a:ext>
            </a:extLst>
          </p:cNvPr>
          <p:cNvSpPr/>
          <p:nvPr/>
        </p:nvSpPr>
        <p:spPr>
          <a:xfrm>
            <a:off x="6581775" y="3738821"/>
            <a:ext cx="1381999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b="1" dirty="0">
                <a:solidFill>
                  <a:srgbClr val="117EA7"/>
                </a:solidFill>
              </a:rPr>
              <a:t>Sensor </a:t>
            </a:r>
            <a:r>
              <a:rPr lang="en-US" sz="1050" b="1" dirty="0" err="1">
                <a:solidFill>
                  <a:srgbClr val="117EA7"/>
                </a:solidFill>
              </a:rPr>
              <a:t>Transfered</a:t>
            </a:r>
            <a:endParaRPr lang="en-US" sz="1050" b="1" dirty="0">
              <a:solidFill>
                <a:srgbClr val="117EA7"/>
              </a:solidFill>
            </a:endParaRP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B6CDCB4E-7F72-CEF7-503B-C27434BBC74B}"/>
              </a:ext>
            </a:extLst>
          </p:cNvPr>
          <p:cNvSpPr/>
          <p:nvPr/>
        </p:nvSpPr>
        <p:spPr>
          <a:xfrm>
            <a:off x="6581775" y="4146082"/>
            <a:ext cx="1381999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b="1" dirty="0">
                <a:solidFill>
                  <a:srgbClr val="117EA7"/>
                </a:solidFill>
              </a:rPr>
              <a:t>Sensor Collected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6E657A0A-FD7D-8C76-0F0A-914A09249041}"/>
              </a:ext>
            </a:extLst>
          </p:cNvPr>
          <p:cNvSpPr/>
          <p:nvPr/>
        </p:nvSpPr>
        <p:spPr>
          <a:xfrm>
            <a:off x="6343650" y="4553343"/>
            <a:ext cx="1620124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b="1" dirty="0">
                <a:solidFill>
                  <a:srgbClr val="117EA7"/>
                </a:solidFill>
              </a:rPr>
              <a:t>Central Node Processed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C4F58DEF-D45C-D31E-BDF5-55FA612D4F2A}"/>
              </a:ext>
            </a:extLst>
          </p:cNvPr>
          <p:cNvSpPr/>
          <p:nvPr/>
        </p:nvSpPr>
        <p:spPr>
          <a:xfrm>
            <a:off x="6581775" y="4960604"/>
            <a:ext cx="1381999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b="1" dirty="0">
                <a:solidFill>
                  <a:srgbClr val="117EA7"/>
                </a:solidFill>
              </a:rPr>
              <a:t>Sensor Processed</a:t>
            </a: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703DE10F-BA48-0ABA-E605-EC3F99C5C7FE}"/>
              </a:ext>
            </a:extLst>
          </p:cNvPr>
          <p:cNvSpPr/>
          <p:nvPr/>
        </p:nvSpPr>
        <p:spPr>
          <a:xfrm>
            <a:off x="6443570" y="5367865"/>
            <a:ext cx="1520204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b="1" dirty="0">
                <a:solidFill>
                  <a:srgbClr val="117EA7"/>
                </a:solidFill>
              </a:rPr>
              <a:t>Emergency detected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14CED015-5009-1389-3B7B-2C4753B4A845}"/>
              </a:ext>
            </a:extLst>
          </p:cNvPr>
          <p:cNvSpPr/>
          <p:nvPr/>
        </p:nvSpPr>
        <p:spPr>
          <a:xfrm>
            <a:off x="6443570" y="5775128"/>
            <a:ext cx="1520204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b="1" dirty="0">
                <a:solidFill>
                  <a:srgbClr val="117EA7"/>
                </a:solidFill>
              </a:rPr>
              <a:t>Central Node Persisted</a:t>
            </a:r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C23FD5B0-1A6E-DCD8-F1C1-FC0A400D77AF}"/>
              </a:ext>
            </a:extLst>
          </p:cNvPr>
          <p:cNvSpPr/>
          <p:nvPr/>
        </p:nvSpPr>
        <p:spPr>
          <a:xfrm>
            <a:off x="6443570" y="5360725"/>
            <a:ext cx="5022716" cy="851926"/>
          </a:xfrm>
          <a:prstGeom prst="rect">
            <a:avLst/>
          </a:prstGeom>
          <a:solidFill>
            <a:srgbClr val="F7F7F7">
              <a:alpha val="69000"/>
            </a:srgbClr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240065FA-D4EE-5E6A-2E39-4B60581300A5}"/>
              </a:ext>
            </a:extLst>
          </p:cNvPr>
          <p:cNvCxnSpPr/>
          <p:nvPr/>
        </p:nvCxnSpPr>
        <p:spPr>
          <a:xfrm>
            <a:off x="7532691" y="5349648"/>
            <a:ext cx="381465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30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9" grpId="0"/>
      <p:bldP spid="40" grpId="0"/>
      <p:bldP spid="41" grpId="0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7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FFF8A648-D040-2D09-DFED-9D61D577DD2C}"/>
              </a:ext>
            </a:extLst>
          </p:cNvPr>
          <p:cNvSpPr/>
          <p:nvPr/>
        </p:nvSpPr>
        <p:spPr>
          <a:xfrm>
            <a:off x="581192" y="1713424"/>
            <a:ext cx="11106640" cy="4604041"/>
          </a:xfrm>
          <a:prstGeom prst="rect">
            <a:avLst/>
          </a:prstGeom>
          <a:solidFill>
            <a:srgbClr val="F7F7F7"/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String Formatting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E31FC7-FF2D-BEAC-6831-1E14AEA7F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25A4AABF-CDDB-B1FF-900C-2EAC878F7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15683"/>
              </p:ext>
            </p:extLst>
          </p:nvPr>
        </p:nvGraphicFramePr>
        <p:xfrm>
          <a:off x="2788919" y="2984500"/>
          <a:ext cx="5871938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980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1179730">
                  <a:extLst>
                    <a:ext uri="{9D8B030D-6E8A-4147-A177-3AD203B41FA5}">
                      <a16:colId xmlns:a16="http://schemas.microsoft.com/office/drawing/2014/main" val="482045232"/>
                    </a:ext>
                  </a:extLst>
                </a:gridCol>
                <a:gridCol w="919607">
                  <a:extLst>
                    <a:ext uri="{9D8B030D-6E8A-4147-A177-3AD203B41FA5}">
                      <a16:colId xmlns:a16="http://schemas.microsoft.com/office/drawing/2014/main" val="4076257574"/>
                    </a:ext>
                  </a:extLst>
                </a:gridCol>
                <a:gridCol w="1406654">
                  <a:extLst>
                    <a:ext uri="{9D8B030D-6E8A-4147-A177-3AD203B41FA5}">
                      <a16:colId xmlns:a16="http://schemas.microsoft.com/office/drawing/2014/main" val="3532616784"/>
                    </a:ext>
                  </a:extLst>
                </a:gridCol>
                <a:gridCol w="1001967">
                  <a:extLst>
                    <a:ext uri="{9D8B030D-6E8A-4147-A177-3AD203B41FA5}">
                      <a16:colId xmlns:a16="http://schemas.microsoft.com/office/drawing/2014/main" val="1885988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Context</a:t>
                      </a:r>
                      <a:endParaRPr lang="pt-BR" sz="1400" dirty="0"/>
                    </a:p>
                    <a:p>
                      <a:pPr algn="ctr"/>
                      <a:r>
                        <a:rPr lang="pt-BR" sz="1400" dirty="0"/>
                        <a:t>Always </a:t>
                      </a:r>
                      <a:r>
                        <a:rPr lang="pt-BR" sz="1400" dirty="0" err="1"/>
                        <a:t>present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Transfered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Collected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Central Node </a:t>
                      </a:r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Processed</a:t>
                      </a:r>
                      <a:endParaRPr lang="pt-B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</a:tbl>
          </a:graphicData>
        </a:graphic>
      </p:graphicFrame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C912E4F4-F153-859C-E82F-7D8227CC0339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583956" y="3734815"/>
            <a:ext cx="613648" cy="8930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BD4A7917-EA7D-608E-B11E-E941F16A40D9}"/>
              </a:ext>
            </a:extLst>
          </p:cNvPr>
          <p:cNvSpPr txBox="1"/>
          <p:nvPr/>
        </p:nvSpPr>
        <p:spPr>
          <a:xfrm>
            <a:off x="3292974" y="3505200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5D2C1332-2320-BE52-0EAD-58F0590810D2}"/>
              </a:ext>
            </a:extLst>
          </p:cNvPr>
          <p:cNvCxnSpPr>
            <a:cxnSpLocks/>
          </p:cNvCxnSpPr>
          <p:nvPr/>
        </p:nvCxnSpPr>
        <p:spPr>
          <a:xfrm rot="5400000">
            <a:off x="4414690" y="4180839"/>
            <a:ext cx="61468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1FD58BAE-C7D4-8341-5284-3D4CCD22BECC}"/>
              </a:ext>
            </a:extLst>
          </p:cNvPr>
          <p:cNvSpPr txBox="1"/>
          <p:nvPr/>
        </p:nvSpPr>
        <p:spPr>
          <a:xfrm>
            <a:off x="5624854" y="3505200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07C74A13-DDDC-CBB3-F7CC-0504D6530500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5134605" y="3846665"/>
            <a:ext cx="613648" cy="669383"/>
          </a:xfrm>
          <a:prstGeom prst="bentConnector3">
            <a:avLst>
              <a:gd name="adj1" fmla="val 313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2EBDB29-374F-A060-2A9E-F0BE3790A4EF}"/>
              </a:ext>
            </a:extLst>
          </p:cNvPr>
          <p:cNvSpPr txBox="1"/>
          <p:nvPr/>
        </p:nvSpPr>
        <p:spPr>
          <a:xfrm>
            <a:off x="6778003" y="3489960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E58BBB0-48C8-2085-DFE1-403D8FE5A9D2}"/>
              </a:ext>
            </a:extLst>
          </p:cNvPr>
          <p:cNvSpPr txBox="1"/>
          <p:nvPr/>
        </p:nvSpPr>
        <p:spPr>
          <a:xfrm>
            <a:off x="7984492" y="3485634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91B5D2DC-6A93-13E3-7616-D7994AC9645B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5895913" y="3454824"/>
            <a:ext cx="628888" cy="1437824"/>
          </a:xfrm>
          <a:prstGeom prst="bentConnector3">
            <a:avLst>
              <a:gd name="adj1" fmla="val 487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AD22496D-574B-3176-D9A4-7D91765E8400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6689349" y="3041771"/>
            <a:ext cx="633214" cy="2259604"/>
          </a:xfrm>
          <a:prstGeom prst="bentConnector3">
            <a:avLst>
              <a:gd name="adj1" fmla="val 608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558EFD0-5E19-87EE-1126-047BF86FA196}"/>
              </a:ext>
            </a:extLst>
          </p:cNvPr>
          <p:cNvSpPr txBox="1"/>
          <p:nvPr/>
        </p:nvSpPr>
        <p:spPr>
          <a:xfrm>
            <a:off x="4186055" y="4488180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FEAEA08-4418-3E18-3E48-B538CF815B2A}"/>
              </a:ext>
            </a:extLst>
          </p:cNvPr>
          <p:cNvSpPr txBox="1"/>
          <p:nvPr/>
        </p:nvSpPr>
        <p:spPr>
          <a:xfrm>
            <a:off x="4570763" y="4488180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EAB04DF-E595-4A8E-BC2C-94054AA58789}"/>
              </a:ext>
            </a:extLst>
          </p:cNvPr>
          <p:cNvSpPr txBox="1"/>
          <p:nvPr/>
        </p:nvSpPr>
        <p:spPr>
          <a:xfrm>
            <a:off x="4955471" y="4488180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BDD69F3-7CE5-8C0A-02C6-9F696FC0F941}"/>
              </a:ext>
            </a:extLst>
          </p:cNvPr>
          <p:cNvSpPr txBox="1"/>
          <p:nvPr/>
        </p:nvSpPr>
        <p:spPr>
          <a:xfrm>
            <a:off x="5340179" y="4488180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67DCE6CB-9315-BC05-421D-6F91B120A55E}"/>
              </a:ext>
            </a:extLst>
          </p:cNvPr>
          <p:cNvSpPr txBox="1"/>
          <p:nvPr/>
        </p:nvSpPr>
        <p:spPr>
          <a:xfrm>
            <a:off x="5724888" y="4488180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graphicFrame>
        <p:nvGraphicFramePr>
          <p:cNvPr id="66" name="Tabela 65">
            <a:extLst>
              <a:ext uri="{FF2B5EF4-FFF2-40B4-BE49-F238E27FC236}">
                <a16:creationId xmlns:a16="http://schemas.microsoft.com/office/drawing/2014/main" id="{CB3F16CF-0228-F6D7-1596-11923017E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420585"/>
              </p:ext>
            </p:extLst>
          </p:nvPr>
        </p:nvGraphicFramePr>
        <p:xfrm>
          <a:off x="8669324" y="2984499"/>
          <a:ext cx="929860" cy="88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860">
                  <a:extLst>
                    <a:ext uri="{9D8B030D-6E8A-4147-A177-3AD203B41FA5}">
                      <a16:colId xmlns:a16="http://schemas.microsoft.com/office/drawing/2014/main" val="4227709810"/>
                    </a:ext>
                  </a:extLst>
                </a:gridCol>
              </a:tblGrid>
              <a:tr h="52713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/>
                        <a:t>Label</a:t>
                      </a:r>
                      <a:endParaRPr lang="pt-B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584588"/>
                  </a:ext>
                </a:extLst>
              </a:tr>
              <a:tr h="36186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30452"/>
                  </a:ext>
                </a:extLst>
              </a:tr>
            </a:tbl>
          </a:graphicData>
        </a:graphic>
      </p:graphicFrame>
      <p:sp>
        <p:nvSpPr>
          <p:cNvPr id="67" name="Elipse 66">
            <a:extLst>
              <a:ext uri="{FF2B5EF4-FFF2-40B4-BE49-F238E27FC236}">
                <a16:creationId xmlns:a16="http://schemas.microsoft.com/office/drawing/2014/main" id="{9A509621-A279-C10B-397B-21A59DDA3F20}"/>
              </a:ext>
            </a:extLst>
          </p:cNvPr>
          <p:cNvSpPr/>
          <p:nvPr/>
        </p:nvSpPr>
        <p:spPr>
          <a:xfrm>
            <a:off x="4093210" y="4488180"/>
            <a:ext cx="2002789" cy="365006"/>
          </a:xfrm>
          <a:prstGeom prst="ellipse">
            <a:avLst/>
          </a:prstGeom>
          <a:noFill/>
          <a:ln>
            <a:solidFill>
              <a:srgbClr val="189C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CADE4"/>
              </a:solidFill>
            </a:endParaRPr>
          </a:p>
        </p:txBody>
      </p:sp>
      <p:cxnSp>
        <p:nvCxnSpPr>
          <p:cNvPr id="68" name="Conector: Angulado 67">
            <a:extLst>
              <a:ext uri="{FF2B5EF4-FFF2-40B4-BE49-F238E27FC236}">
                <a16:creationId xmlns:a16="http://schemas.microsoft.com/office/drawing/2014/main" id="{F075351C-6233-8B38-B445-83DB796E1D55}"/>
              </a:ext>
            </a:extLst>
          </p:cNvPr>
          <p:cNvCxnSpPr>
            <a:cxnSpLocks/>
            <a:stCxn id="66" idx="2"/>
            <a:endCxn id="67" idx="6"/>
          </p:cNvCxnSpPr>
          <p:nvPr/>
        </p:nvCxnSpPr>
        <p:spPr>
          <a:xfrm rot="5400000">
            <a:off x="7216535" y="2752963"/>
            <a:ext cx="797185" cy="30382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tângulo 70">
            <a:extLst>
              <a:ext uri="{FF2B5EF4-FFF2-40B4-BE49-F238E27FC236}">
                <a16:creationId xmlns:a16="http://schemas.microsoft.com/office/drawing/2014/main" id="{167F3F2E-EB93-6600-20EC-E8D633C3E041}"/>
              </a:ext>
            </a:extLst>
          </p:cNvPr>
          <p:cNvSpPr/>
          <p:nvPr/>
        </p:nvSpPr>
        <p:spPr>
          <a:xfrm>
            <a:off x="6027420" y="4720817"/>
            <a:ext cx="1381999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189CCE"/>
                </a:solidFill>
              </a:rPr>
              <a:t>Self</a:t>
            </a:r>
          </a:p>
        </p:txBody>
      </p:sp>
    </p:spTree>
    <p:extLst>
      <p:ext uri="{BB962C8B-B14F-4D97-AF65-F5344CB8AC3E}">
        <p14:creationId xmlns:p14="http://schemas.microsoft.com/office/powerpoint/2010/main" val="398937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1" grpId="0"/>
      <p:bldP spid="28" grpId="0"/>
      <p:bldP spid="29" grpId="0"/>
      <p:bldP spid="42" grpId="0"/>
      <p:bldP spid="43" grpId="0"/>
      <p:bldP spid="67" grpId="0" animBg="1"/>
      <p:bldP spid="7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FFF8A648-D040-2D09-DFED-9D61D577DD2C}"/>
              </a:ext>
            </a:extLst>
          </p:cNvPr>
          <p:cNvSpPr/>
          <p:nvPr/>
        </p:nvSpPr>
        <p:spPr>
          <a:xfrm>
            <a:off x="581192" y="1713424"/>
            <a:ext cx="11106640" cy="4604041"/>
          </a:xfrm>
          <a:prstGeom prst="rect">
            <a:avLst/>
          </a:prstGeom>
          <a:solidFill>
            <a:srgbClr val="F7F7F7"/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Train-test split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E31FC7-FF2D-BEAC-6831-1E14AEA7F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  <p:grpSp>
        <p:nvGrpSpPr>
          <p:cNvPr id="53" name="Agrupar 52">
            <a:extLst>
              <a:ext uri="{FF2B5EF4-FFF2-40B4-BE49-F238E27FC236}">
                <a16:creationId xmlns:a16="http://schemas.microsoft.com/office/drawing/2014/main" id="{E40421EB-C4A1-20F1-8E0B-25BD37178AA9}"/>
              </a:ext>
            </a:extLst>
          </p:cNvPr>
          <p:cNvGrpSpPr/>
          <p:nvPr/>
        </p:nvGrpSpPr>
        <p:grpSpPr>
          <a:xfrm>
            <a:off x="2152650" y="2667000"/>
            <a:ext cx="7534275" cy="504825"/>
            <a:chOff x="2152650" y="2667000"/>
            <a:chExt cx="7534275" cy="504825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9D77095C-485C-CE75-E973-585FE8807DE2}"/>
                </a:ext>
              </a:extLst>
            </p:cNvPr>
            <p:cNvSpPr/>
            <p:nvPr/>
          </p:nvSpPr>
          <p:spPr>
            <a:xfrm>
              <a:off x="2152650" y="2667000"/>
              <a:ext cx="5695950" cy="504825"/>
            </a:xfrm>
            <a:prstGeom prst="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Train</a:t>
              </a:r>
              <a:endParaRPr lang="en-US" dirty="0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500CC411-EFF4-5FC5-DC6D-69564809D2B2}"/>
                </a:ext>
              </a:extLst>
            </p:cNvPr>
            <p:cNvSpPr/>
            <p:nvPr/>
          </p:nvSpPr>
          <p:spPr>
            <a:xfrm>
              <a:off x="7848600" y="2667000"/>
              <a:ext cx="1838325" cy="504825"/>
            </a:xfrm>
            <a:prstGeom prst="rect">
              <a:avLst/>
            </a:prstGeom>
            <a:solidFill>
              <a:srgbClr val="117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Test</a:t>
              </a:r>
              <a:endParaRPr lang="en-US" dirty="0"/>
            </a:p>
          </p:txBody>
        </p:sp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E975B147-1A32-4010-A26F-9E6A1E195CA6}"/>
              </a:ext>
            </a:extLst>
          </p:cNvPr>
          <p:cNvSpPr/>
          <p:nvPr/>
        </p:nvSpPr>
        <p:spPr>
          <a:xfrm>
            <a:off x="2152650" y="4122433"/>
            <a:ext cx="987424" cy="5048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Nonself</a:t>
            </a:r>
            <a:endParaRPr lang="en-US" dirty="0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6F43CD8F-7F8C-3AEB-32EB-9FCC191782B3}"/>
              </a:ext>
            </a:extLst>
          </p:cNvPr>
          <p:cNvSpPr/>
          <p:nvPr/>
        </p:nvSpPr>
        <p:spPr>
          <a:xfrm rot="10800000">
            <a:off x="3177539" y="3569566"/>
            <a:ext cx="5484497" cy="15809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D2F7AB-7B5B-1DA7-6AD5-04FE69FA11FA}"/>
              </a:ext>
            </a:extLst>
          </p:cNvPr>
          <p:cNvSpPr/>
          <p:nvPr/>
        </p:nvSpPr>
        <p:spPr>
          <a:xfrm>
            <a:off x="3140074" y="4125401"/>
            <a:ext cx="4708526" cy="504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Self</a:t>
            </a:r>
            <a:endParaRPr lang="en-US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6BDF4EA5-2C68-AA01-C6B4-6C662349B181}"/>
              </a:ext>
            </a:extLst>
          </p:cNvPr>
          <p:cNvSpPr/>
          <p:nvPr/>
        </p:nvSpPr>
        <p:spPr>
          <a:xfrm>
            <a:off x="8415867" y="4122432"/>
            <a:ext cx="1838325" cy="504825"/>
          </a:xfrm>
          <a:prstGeom prst="rect">
            <a:avLst/>
          </a:prstGeom>
          <a:solidFill>
            <a:srgbClr val="11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Test</a:t>
            </a:r>
            <a:endParaRPr lang="en-US" dirty="0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010D2515-B2A6-70E7-7D88-C5E45CB50B99}"/>
              </a:ext>
            </a:extLst>
          </p:cNvPr>
          <p:cNvSpPr/>
          <p:nvPr/>
        </p:nvSpPr>
        <p:spPr>
          <a:xfrm>
            <a:off x="10254192" y="4219246"/>
            <a:ext cx="1277408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50" b="1" dirty="0" err="1">
                <a:solidFill>
                  <a:srgbClr val="117EA7"/>
                </a:solidFill>
              </a:rPr>
              <a:t>How</a:t>
            </a:r>
            <a:r>
              <a:rPr lang="pt-BR" sz="1050" b="1" dirty="0">
                <a:solidFill>
                  <a:srgbClr val="117EA7"/>
                </a:solidFill>
              </a:rPr>
              <a:t> does </a:t>
            </a:r>
            <a:r>
              <a:rPr lang="pt-BR" sz="1050" b="1" dirty="0" err="1">
                <a:solidFill>
                  <a:srgbClr val="117EA7"/>
                </a:solidFill>
              </a:rPr>
              <a:t>the</a:t>
            </a:r>
            <a:r>
              <a:rPr lang="pt-BR" sz="1050" b="1" dirty="0">
                <a:solidFill>
                  <a:srgbClr val="117EA7"/>
                </a:solidFill>
              </a:rPr>
              <a:t> model generalize?</a:t>
            </a:r>
            <a:endParaRPr lang="en-US" sz="1050" b="1" dirty="0">
              <a:solidFill>
                <a:srgbClr val="117EA7"/>
              </a:solidFill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D778A6EF-B36D-0083-65B8-2E7F9D830C57}"/>
              </a:ext>
            </a:extLst>
          </p:cNvPr>
          <p:cNvSpPr/>
          <p:nvPr/>
        </p:nvSpPr>
        <p:spPr>
          <a:xfrm>
            <a:off x="2007658" y="4647572"/>
            <a:ext cx="1277408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50" b="1" dirty="0" err="1">
                <a:solidFill>
                  <a:srgbClr val="117EA7"/>
                </a:solidFill>
              </a:rPr>
              <a:t>Property</a:t>
            </a:r>
            <a:r>
              <a:rPr lang="pt-BR" sz="1050" b="1" dirty="0">
                <a:solidFill>
                  <a:srgbClr val="117EA7"/>
                </a:solidFill>
              </a:rPr>
              <a:t> </a:t>
            </a:r>
            <a:r>
              <a:rPr lang="pt-BR" sz="1050" b="1" dirty="0" err="1">
                <a:solidFill>
                  <a:srgbClr val="117EA7"/>
                </a:solidFill>
              </a:rPr>
              <a:t>Violations</a:t>
            </a:r>
            <a:endParaRPr lang="pt-BR" sz="1050" b="1" dirty="0">
              <a:solidFill>
                <a:srgbClr val="117EA7"/>
              </a:solidFill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12F03F87-E2C8-DE3C-EB7D-D9BB41CC0D57}"/>
              </a:ext>
            </a:extLst>
          </p:cNvPr>
          <p:cNvSpPr/>
          <p:nvPr/>
        </p:nvSpPr>
        <p:spPr>
          <a:xfrm>
            <a:off x="4855633" y="4647572"/>
            <a:ext cx="1277408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50" b="1" dirty="0">
                <a:solidFill>
                  <a:srgbClr val="117EA7"/>
                </a:solidFill>
              </a:rPr>
              <a:t>Regular </a:t>
            </a:r>
            <a:r>
              <a:rPr lang="pt-BR" sz="1050" b="1" dirty="0" err="1">
                <a:solidFill>
                  <a:srgbClr val="117EA7"/>
                </a:solidFill>
              </a:rPr>
              <a:t>Execution</a:t>
            </a:r>
            <a:endParaRPr lang="pt-BR" sz="1050" b="1" dirty="0">
              <a:solidFill>
                <a:srgbClr val="117E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15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2" grpId="0" animBg="1"/>
      <p:bldP spid="17" grpId="0" animBg="1"/>
      <p:bldP spid="19" grpId="0" animBg="1"/>
      <p:bldP spid="52" grpId="0" animBg="1"/>
      <p:bldP spid="54" grpId="0"/>
      <p:bldP spid="55" grpId="0"/>
      <p:bldP spid="5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Detector Generation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E31FC7-FF2D-BEAC-6831-1E14AEA7F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406C29BC-5902-E2D0-376A-C92114FCE454}"/>
              </a:ext>
            </a:extLst>
          </p:cNvPr>
          <p:cNvGrpSpPr/>
          <p:nvPr/>
        </p:nvGrpSpPr>
        <p:grpSpPr>
          <a:xfrm>
            <a:off x="4779171" y="1296096"/>
            <a:ext cx="2023927" cy="1764302"/>
            <a:chOff x="4182139" y="1724721"/>
            <a:chExt cx="2023927" cy="1764302"/>
          </a:xfrm>
        </p:grpSpPr>
        <p:sp>
          <p:nvSpPr>
            <p:cNvPr id="99" name="Retângulo 98">
              <a:extLst>
                <a:ext uri="{FF2B5EF4-FFF2-40B4-BE49-F238E27FC236}">
                  <a16:creationId xmlns:a16="http://schemas.microsoft.com/office/drawing/2014/main" id="{294537ED-DDA6-BC76-7371-DA2BDE2C565B}"/>
                </a:ext>
              </a:extLst>
            </p:cNvPr>
            <p:cNvSpPr/>
            <p:nvPr/>
          </p:nvSpPr>
          <p:spPr>
            <a:xfrm>
              <a:off x="4182139" y="1724721"/>
              <a:ext cx="2023927" cy="17643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2651B69-1790-783C-DBAF-827617B10A08}"/>
                </a:ext>
              </a:extLst>
            </p:cNvPr>
            <p:cNvGrpSpPr/>
            <p:nvPr/>
          </p:nvGrpSpPr>
          <p:grpSpPr>
            <a:xfrm>
              <a:off x="4254635" y="2015914"/>
              <a:ext cx="1841365" cy="369332"/>
              <a:chOff x="4186055" y="4488180"/>
              <a:chExt cx="1841365" cy="369332"/>
            </a:xfrm>
          </p:grpSpPr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E558EFD0-5E19-87EE-1126-047BF86FA196}"/>
                  </a:ext>
                </a:extLst>
              </p:cNvPr>
              <p:cNvSpPr txBox="1"/>
              <p:nvPr/>
            </p:nvSpPr>
            <p:spPr>
              <a:xfrm>
                <a:off x="4186055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0</a:t>
                </a:r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3FEAEA08-4418-3E18-3E48-B538CF815B2A}"/>
                  </a:ext>
                </a:extLst>
              </p:cNvPr>
              <p:cNvSpPr txBox="1"/>
              <p:nvPr/>
            </p:nvSpPr>
            <p:spPr>
              <a:xfrm>
                <a:off x="4570763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6EAB04DF-E595-4A8E-BC2C-94054AA58789}"/>
                  </a:ext>
                </a:extLst>
              </p:cNvPr>
              <p:cNvSpPr txBox="1"/>
              <p:nvPr/>
            </p:nvSpPr>
            <p:spPr>
              <a:xfrm>
                <a:off x="4955471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5BDD69F3-7CE5-8C0A-02C6-9F696FC0F941}"/>
                  </a:ext>
                </a:extLst>
              </p:cNvPr>
              <p:cNvSpPr txBox="1"/>
              <p:nvPr/>
            </p:nvSpPr>
            <p:spPr>
              <a:xfrm>
                <a:off x="5340179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67DCE6CB-9315-BC05-421D-6F91B120A55E}"/>
                  </a:ext>
                </a:extLst>
              </p:cNvPr>
              <p:cNvSpPr txBox="1"/>
              <p:nvPr/>
            </p:nvSpPr>
            <p:spPr>
              <a:xfrm>
                <a:off x="5724888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</p:grp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A9E5DAA7-1B2E-246C-4CD0-ABCE279BBBB1}"/>
                </a:ext>
              </a:extLst>
            </p:cNvPr>
            <p:cNvGrpSpPr/>
            <p:nvPr/>
          </p:nvGrpSpPr>
          <p:grpSpPr>
            <a:xfrm>
              <a:off x="4254634" y="2383840"/>
              <a:ext cx="1841365" cy="369332"/>
              <a:chOff x="4186055" y="4488180"/>
              <a:chExt cx="1841365" cy="369332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B750A9C-3719-36CA-295A-2BF9FC68153B}"/>
                  </a:ext>
                </a:extLst>
              </p:cNvPr>
              <p:cNvSpPr txBox="1"/>
              <p:nvPr/>
            </p:nvSpPr>
            <p:spPr>
              <a:xfrm>
                <a:off x="4186055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ABF0DC15-FEDF-862A-1740-6BFEB76C0449}"/>
                  </a:ext>
                </a:extLst>
              </p:cNvPr>
              <p:cNvSpPr txBox="1"/>
              <p:nvPr/>
            </p:nvSpPr>
            <p:spPr>
              <a:xfrm>
                <a:off x="4570763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8E849F3-75B7-24C4-2FD0-E0D875F66E37}"/>
                  </a:ext>
                </a:extLst>
              </p:cNvPr>
              <p:cNvSpPr txBox="1"/>
              <p:nvPr/>
            </p:nvSpPr>
            <p:spPr>
              <a:xfrm>
                <a:off x="4955471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0</a:t>
                </a:r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16F45DD-8197-647E-0BE0-8DDA7F6D60D1}"/>
                  </a:ext>
                </a:extLst>
              </p:cNvPr>
              <p:cNvSpPr txBox="1"/>
              <p:nvPr/>
            </p:nvSpPr>
            <p:spPr>
              <a:xfrm>
                <a:off x="5340179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742A8D25-FC79-4119-8C02-2972159D2E79}"/>
                  </a:ext>
                </a:extLst>
              </p:cNvPr>
              <p:cNvSpPr txBox="1"/>
              <p:nvPr/>
            </p:nvSpPr>
            <p:spPr>
              <a:xfrm>
                <a:off x="5724888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0</a:t>
                </a:r>
              </a:p>
            </p:txBody>
          </p:sp>
        </p:grp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314DC6D3-39D5-6976-A805-BCD23958485D}"/>
                </a:ext>
              </a:extLst>
            </p:cNvPr>
            <p:cNvGrpSpPr/>
            <p:nvPr/>
          </p:nvGrpSpPr>
          <p:grpSpPr>
            <a:xfrm>
              <a:off x="4254634" y="2751766"/>
              <a:ext cx="1841365" cy="369332"/>
              <a:chOff x="4186055" y="4488180"/>
              <a:chExt cx="1841365" cy="369332"/>
            </a:xfrm>
          </p:grpSpPr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3CD13F53-00E8-FAF3-7EC4-525DBC5E21A2}"/>
                  </a:ext>
                </a:extLst>
              </p:cNvPr>
              <p:cNvSpPr txBox="1"/>
              <p:nvPr/>
            </p:nvSpPr>
            <p:spPr>
              <a:xfrm>
                <a:off x="4186055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0</a:t>
                </a: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BDBD9798-01A5-B316-21A2-6AC92F65B901}"/>
                  </a:ext>
                </a:extLst>
              </p:cNvPr>
              <p:cNvSpPr txBox="1"/>
              <p:nvPr/>
            </p:nvSpPr>
            <p:spPr>
              <a:xfrm>
                <a:off x="4570763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0</a:t>
                </a: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0D72263-17C6-F7E0-EC41-60A98CA7E4DA}"/>
                  </a:ext>
                </a:extLst>
              </p:cNvPr>
              <p:cNvSpPr txBox="1"/>
              <p:nvPr/>
            </p:nvSpPr>
            <p:spPr>
              <a:xfrm>
                <a:off x="4955471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DE082386-F26D-5796-15FA-5CD4A2EBC19A}"/>
                  </a:ext>
                </a:extLst>
              </p:cNvPr>
              <p:cNvSpPr txBox="1"/>
              <p:nvPr/>
            </p:nvSpPr>
            <p:spPr>
              <a:xfrm>
                <a:off x="5340179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44572CB9-AF40-311B-3792-6A10ED2E0607}"/>
                  </a:ext>
                </a:extLst>
              </p:cNvPr>
              <p:cNvSpPr txBox="1"/>
              <p:nvPr/>
            </p:nvSpPr>
            <p:spPr>
              <a:xfrm>
                <a:off x="5724888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</p:grp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04FF85D5-7A38-E520-E01D-F45469C63277}"/>
                </a:ext>
              </a:extLst>
            </p:cNvPr>
            <p:cNvGrpSpPr/>
            <p:nvPr/>
          </p:nvGrpSpPr>
          <p:grpSpPr>
            <a:xfrm>
              <a:off x="4254634" y="3119691"/>
              <a:ext cx="1841365" cy="369332"/>
              <a:chOff x="4186055" y="4488180"/>
              <a:chExt cx="1841365" cy="369332"/>
            </a:xfrm>
          </p:grpSpPr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90528DE7-2B35-401A-F614-7CE1E64D073A}"/>
                  </a:ext>
                </a:extLst>
              </p:cNvPr>
              <p:cNvSpPr txBox="1"/>
              <p:nvPr/>
            </p:nvSpPr>
            <p:spPr>
              <a:xfrm>
                <a:off x="4186055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0</a:t>
                </a:r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01FF295D-AA07-8A3E-7306-23109D6F7636}"/>
                  </a:ext>
                </a:extLst>
              </p:cNvPr>
              <p:cNvSpPr txBox="1"/>
              <p:nvPr/>
            </p:nvSpPr>
            <p:spPr>
              <a:xfrm>
                <a:off x="4570763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26044DCC-DFCE-BD3B-B261-B6F4ED662F42}"/>
                  </a:ext>
                </a:extLst>
              </p:cNvPr>
              <p:cNvSpPr txBox="1"/>
              <p:nvPr/>
            </p:nvSpPr>
            <p:spPr>
              <a:xfrm>
                <a:off x="4955471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0</a:t>
                </a:r>
              </a:p>
            </p:txBody>
          </p:sp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F01CCC3D-C9E6-10E0-A53D-9D6867431535}"/>
                  </a:ext>
                </a:extLst>
              </p:cNvPr>
              <p:cNvSpPr txBox="1"/>
              <p:nvPr/>
            </p:nvSpPr>
            <p:spPr>
              <a:xfrm>
                <a:off x="5340179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0</a:t>
                </a:r>
              </a:p>
            </p:txBody>
          </p: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FD05BED3-3B95-7976-88A3-1DDAC9A1BCC7}"/>
                  </a:ext>
                </a:extLst>
              </p:cNvPr>
              <p:cNvSpPr txBox="1"/>
              <p:nvPr/>
            </p:nvSpPr>
            <p:spPr>
              <a:xfrm>
                <a:off x="5724888" y="4488180"/>
                <a:ext cx="302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</p:grpSp>
      </p:grp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9A9008EC-CC23-F53A-A5B1-83D92B911AC5}"/>
              </a:ext>
            </a:extLst>
          </p:cNvPr>
          <p:cNvGrpSpPr/>
          <p:nvPr/>
        </p:nvGrpSpPr>
        <p:grpSpPr>
          <a:xfrm>
            <a:off x="2233659" y="3794153"/>
            <a:ext cx="1231635" cy="1661353"/>
            <a:chOff x="1562364" y="4071085"/>
            <a:chExt cx="1231635" cy="1661353"/>
          </a:xfrm>
        </p:grpSpPr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B7743179-01A9-E792-5EB1-3B089805BA65}"/>
                </a:ext>
              </a:extLst>
            </p:cNvPr>
            <p:cNvSpPr/>
            <p:nvPr/>
          </p:nvSpPr>
          <p:spPr>
            <a:xfrm>
              <a:off x="1562364" y="4071085"/>
              <a:ext cx="1231635" cy="1661353"/>
            </a:xfrm>
            <a:prstGeom prst="rect">
              <a:avLst/>
            </a:prstGeom>
            <a:solidFill>
              <a:srgbClr val="969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id="{06CFA814-07D7-87FF-58D8-0E8F613CF773}"/>
                </a:ext>
              </a:extLst>
            </p:cNvPr>
            <p:cNvGrpSpPr/>
            <p:nvPr/>
          </p:nvGrpSpPr>
          <p:grpSpPr>
            <a:xfrm>
              <a:off x="1638434" y="4078025"/>
              <a:ext cx="1071948" cy="868340"/>
              <a:chOff x="1638434" y="4262691"/>
              <a:chExt cx="1071948" cy="868340"/>
            </a:xfrm>
          </p:grpSpPr>
          <p:grpSp>
            <p:nvGrpSpPr>
              <p:cNvPr id="45" name="Agrupar 44">
                <a:extLst>
                  <a:ext uri="{FF2B5EF4-FFF2-40B4-BE49-F238E27FC236}">
                    <a16:creationId xmlns:a16="http://schemas.microsoft.com/office/drawing/2014/main" id="{8FC03AC9-1ED5-A388-0B3D-3DFFC0E33734}"/>
                  </a:ext>
                </a:extLst>
              </p:cNvPr>
              <p:cNvGrpSpPr/>
              <p:nvPr/>
            </p:nvGrpSpPr>
            <p:grpSpPr>
              <a:xfrm>
                <a:off x="1638434" y="4262691"/>
                <a:ext cx="1071948" cy="369332"/>
                <a:chOff x="1638434" y="3771624"/>
                <a:chExt cx="1071948" cy="369332"/>
              </a:xfrm>
            </p:grpSpPr>
            <p:sp>
              <p:nvSpPr>
                <p:cNvPr id="37" name="CaixaDeTexto 36">
                  <a:extLst>
                    <a:ext uri="{FF2B5EF4-FFF2-40B4-BE49-F238E27FC236}">
                      <a16:creationId xmlns:a16="http://schemas.microsoft.com/office/drawing/2014/main" id="{67D3F060-4A95-3942-D6EB-1558E820A768}"/>
                    </a:ext>
                  </a:extLst>
                </p:cNvPr>
                <p:cNvSpPr txBox="1"/>
                <p:nvPr/>
              </p:nvSpPr>
              <p:spPr>
                <a:xfrm>
                  <a:off x="1638434" y="3771624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0</a:t>
                  </a:r>
                </a:p>
              </p:txBody>
            </p:sp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BDBFC65A-AA10-25DC-C0E9-4582ABC41D83}"/>
                    </a:ext>
                  </a:extLst>
                </p:cNvPr>
                <p:cNvSpPr txBox="1"/>
                <p:nvPr/>
              </p:nvSpPr>
              <p:spPr>
                <a:xfrm>
                  <a:off x="2023142" y="3771624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1</a:t>
                  </a:r>
                </a:p>
              </p:txBody>
            </p:sp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9AB6138-5766-3B4F-655B-FDDD78ABD333}"/>
                    </a:ext>
                  </a:extLst>
                </p:cNvPr>
                <p:cNvSpPr txBox="1"/>
                <p:nvPr/>
              </p:nvSpPr>
              <p:spPr>
                <a:xfrm>
                  <a:off x="2407850" y="3771624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0</a:t>
                  </a:r>
                </a:p>
              </p:txBody>
            </p:sp>
          </p:grpSp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9E7B26C8-A85C-86BF-9430-C523B2FBB35F}"/>
                  </a:ext>
                </a:extLst>
              </p:cNvPr>
              <p:cNvGrpSpPr/>
              <p:nvPr/>
            </p:nvGrpSpPr>
            <p:grpSpPr>
              <a:xfrm>
                <a:off x="1638434" y="4761699"/>
                <a:ext cx="1071948" cy="369332"/>
                <a:chOff x="1638434" y="3804965"/>
                <a:chExt cx="1071948" cy="369332"/>
              </a:xfrm>
            </p:grpSpPr>
            <p:sp>
              <p:nvSpPr>
                <p:cNvPr id="47" name="CaixaDeTexto 46">
                  <a:extLst>
                    <a:ext uri="{FF2B5EF4-FFF2-40B4-BE49-F238E27FC236}">
                      <a16:creationId xmlns:a16="http://schemas.microsoft.com/office/drawing/2014/main" id="{2B8B9A36-E213-BF0F-0439-8D745E288891}"/>
                    </a:ext>
                  </a:extLst>
                </p:cNvPr>
                <p:cNvSpPr txBox="1"/>
                <p:nvPr/>
              </p:nvSpPr>
              <p:spPr>
                <a:xfrm>
                  <a:off x="1638434" y="3804965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1</a:t>
                  </a:r>
                </a:p>
              </p:txBody>
            </p:sp>
            <p:sp>
              <p:nvSpPr>
                <p:cNvPr id="48" name="CaixaDeTexto 47">
                  <a:extLst>
                    <a:ext uri="{FF2B5EF4-FFF2-40B4-BE49-F238E27FC236}">
                      <a16:creationId xmlns:a16="http://schemas.microsoft.com/office/drawing/2014/main" id="{34051D1B-72F5-1FDE-F967-593C9970274C}"/>
                    </a:ext>
                  </a:extLst>
                </p:cNvPr>
                <p:cNvSpPr txBox="1"/>
                <p:nvPr/>
              </p:nvSpPr>
              <p:spPr>
                <a:xfrm>
                  <a:off x="2023142" y="3804965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0</a:t>
                  </a:r>
                </a:p>
              </p:txBody>
            </p:sp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8FF75DA9-2CC1-C0C6-1264-1F89F9D33E7C}"/>
                    </a:ext>
                  </a:extLst>
                </p:cNvPr>
                <p:cNvSpPr txBox="1"/>
                <p:nvPr/>
              </p:nvSpPr>
              <p:spPr>
                <a:xfrm>
                  <a:off x="2407850" y="3804965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1</a:t>
                  </a:r>
                </a:p>
              </p:txBody>
            </p:sp>
          </p:grpSp>
        </p:grp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232C5FC3-9B11-CCAF-C991-9246C82B3B48}"/>
              </a:ext>
            </a:extLst>
          </p:cNvPr>
          <p:cNvGrpSpPr/>
          <p:nvPr/>
        </p:nvGrpSpPr>
        <p:grpSpPr>
          <a:xfrm>
            <a:off x="4779171" y="3794154"/>
            <a:ext cx="2023927" cy="927597"/>
            <a:chOff x="4182139" y="4071085"/>
            <a:chExt cx="2023927" cy="927597"/>
          </a:xfrm>
        </p:grpSpPr>
        <p:sp>
          <p:nvSpPr>
            <p:cNvPr id="102" name="Retângulo 101">
              <a:extLst>
                <a:ext uri="{FF2B5EF4-FFF2-40B4-BE49-F238E27FC236}">
                  <a16:creationId xmlns:a16="http://schemas.microsoft.com/office/drawing/2014/main" id="{F97F9FA1-203E-94F7-2EAA-B4E1DE1A7069}"/>
                </a:ext>
              </a:extLst>
            </p:cNvPr>
            <p:cNvSpPr/>
            <p:nvPr/>
          </p:nvSpPr>
          <p:spPr>
            <a:xfrm>
              <a:off x="4182139" y="4071085"/>
              <a:ext cx="2023927" cy="927597"/>
            </a:xfrm>
            <a:prstGeom prst="rect">
              <a:avLst/>
            </a:prstGeom>
            <a:solidFill>
              <a:srgbClr val="F7F7F7"/>
            </a:solidFill>
            <a:ln w="952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100" dirty="0">
                <a:solidFill>
                  <a:srgbClr val="2F5597"/>
                </a:solidFill>
              </a:endParaRPr>
            </a:p>
          </p:txBody>
        </p: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38A37A8D-56D7-9B5B-AE10-16D206BC98A6}"/>
                </a:ext>
              </a:extLst>
            </p:cNvPr>
            <p:cNvGrpSpPr/>
            <p:nvPr/>
          </p:nvGrpSpPr>
          <p:grpSpPr>
            <a:xfrm>
              <a:off x="4254635" y="4071086"/>
              <a:ext cx="1841365" cy="848877"/>
              <a:chOff x="4254635" y="3893359"/>
              <a:chExt cx="1841365" cy="848877"/>
            </a:xfrm>
          </p:grpSpPr>
          <p:grpSp>
            <p:nvGrpSpPr>
              <p:cNvPr id="72" name="Agrupar 71">
                <a:extLst>
                  <a:ext uri="{FF2B5EF4-FFF2-40B4-BE49-F238E27FC236}">
                    <a16:creationId xmlns:a16="http://schemas.microsoft.com/office/drawing/2014/main" id="{BF07ACCF-28ED-4074-8C59-1887B0BC7D8D}"/>
                  </a:ext>
                </a:extLst>
              </p:cNvPr>
              <p:cNvGrpSpPr/>
              <p:nvPr/>
            </p:nvGrpSpPr>
            <p:grpSpPr>
              <a:xfrm>
                <a:off x="4254635" y="4372904"/>
                <a:ext cx="1841364" cy="369332"/>
                <a:chOff x="4254634" y="4372904"/>
                <a:chExt cx="1841364" cy="369332"/>
              </a:xfrm>
            </p:grpSpPr>
            <p:grpSp>
              <p:nvGrpSpPr>
                <p:cNvPr id="56" name="Agrupar 55">
                  <a:extLst>
                    <a:ext uri="{FF2B5EF4-FFF2-40B4-BE49-F238E27FC236}">
                      <a16:creationId xmlns:a16="http://schemas.microsoft.com/office/drawing/2014/main" id="{4E4D45AD-B56A-1254-3A57-AA2C43CC5C20}"/>
                    </a:ext>
                  </a:extLst>
                </p:cNvPr>
                <p:cNvGrpSpPr/>
                <p:nvPr/>
              </p:nvGrpSpPr>
              <p:grpSpPr>
                <a:xfrm>
                  <a:off x="4639342" y="4372904"/>
                  <a:ext cx="1071948" cy="369332"/>
                  <a:chOff x="1638434" y="3771624"/>
                  <a:chExt cx="1071948" cy="369332"/>
                </a:xfrm>
              </p:grpSpPr>
              <p:sp>
                <p:nvSpPr>
                  <p:cNvPr id="57" name="CaixaDeTexto 56">
                    <a:extLst>
                      <a:ext uri="{FF2B5EF4-FFF2-40B4-BE49-F238E27FC236}">
                        <a16:creationId xmlns:a16="http://schemas.microsoft.com/office/drawing/2014/main" id="{1AE0D77F-B67D-BA7B-F44E-487C7978FE40}"/>
                      </a:ext>
                    </a:extLst>
                  </p:cNvPr>
                  <p:cNvSpPr txBox="1"/>
                  <p:nvPr/>
                </p:nvSpPr>
                <p:spPr>
                  <a:xfrm>
                    <a:off x="1638434" y="3771624"/>
                    <a:ext cx="30253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dirty="0"/>
                      <a:t>0</a:t>
                    </a:r>
                  </a:p>
                </p:txBody>
              </p:sp>
              <p:sp>
                <p:nvSpPr>
                  <p:cNvPr id="58" name="CaixaDeTexto 57">
                    <a:extLst>
                      <a:ext uri="{FF2B5EF4-FFF2-40B4-BE49-F238E27FC236}">
                        <a16:creationId xmlns:a16="http://schemas.microsoft.com/office/drawing/2014/main" id="{2E0503C2-B965-692A-0BB7-03FF694711F5}"/>
                      </a:ext>
                    </a:extLst>
                  </p:cNvPr>
                  <p:cNvSpPr txBox="1"/>
                  <p:nvPr/>
                </p:nvSpPr>
                <p:spPr>
                  <a:xfrm>
                    <a:off x="2023142" y="3771624"/>
                    <a:ext cx="30253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dirty="0"/>
                      <a:t>1</a:t>
                    </a:r>
                  </a:p>
                </p:txBody>
              </p:sp>
              <p:sp>
                <p:nvSpPr>
                  <p:cNvPr id="59" name="CaixaDeTexto 58">
                    <a:extLst>
                      <a:ext uri="{FF2B5EF4-FFF2-40B4-BE49-F238E27FC236}">
                        <a16:creationId xmlns:a16="http://schemas.microsoft.com/office/drawing/2014/main" id="{D699542F-6783-FB53-5585-E6A7D9F6FF3C}"/>
                      </a:ext>
                    </a:extLst>
                  </p:cNvPr>
                  <p:cNvSpPr txBox="1"/>
                  <p:nvPr/>
                </p:nvSpPr>
                <p:spPr>
                  <a:xfrm>
                    <a:off x="2407850" y="3771624"/>
                    <a:ext cx="30253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BR" dirty="0"/>
                      <a:t>0</a:t>
                    </a:r>
                  </a:p>
                </p:txBody>
              </p:sp>
            </p:grpSp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69B9DBC2-954A-36F7-AA27-6AD993D21F30}"/>
                    </a:ext>
                  </a:extLst>
                </p:cNvPr>
                <p:cNvSpPr txBox="1"/>
                <p:nvPr/>
              </p:nvSpPr>
              <p:spPr>
                <a:xfrm>
                  <a:off x="4254634" y="4372904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*</a:t>
                  </a:r>
                </a:p>
              </p:txBody>
            </p:sp>
            <p:sp>
              <p:nvSpPr>
                <p:cNvPr id="61" name="CaixaDeTexto 60">
                  <a:extLst>
                    <a:ext uri="{FF2B5EF4-FFF2-40B4-BE49-F238E27FC236}">
                      <a16:creationId xmlns:a16="http://schemas.microsoft.com/office/drawing/2014/main" id="{67324823-07C9-5F66-5FA8-C0F9E6BDFE41}"/>
                    </a:ext>
                  </a:extLst>
                </p:cNvPr>
                <p:cNvSpPr txBox="1"/>
                <p:nvPr/>
              </p:nvSpPr>
              <p:spPr>
                <a:xfrm>
                  <a:off x="5793466" y="4372904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*</a:t>
                  </a:r>
                </a:p>
              </p:txBody>
            </p:sp>
          </p:grpSp>
          <p:grpSp>
            <p:nvGrpSpPr>
              <p:cNvPr id="70" name="Agrupar 69">
                <a:extLst>
                  <a:ext uri="{FF2B5EF4-FFF2-40B4-BE49-F238E27FC236}">
                    <a16:creationId xmlns:a16="http://schemas.microsoft.com/office/drawing/2014/main" id="{544665CA-A7A6-CDCC-92AC-2202213CE93F}"/>
                  </a:ext>
                </a:extLst>
              </p:cNvPr>
              <p:cNvGrpSpPr/>
              <p:nvPr/>
            </p:nvGrpSpPr>
            <p:grpSpPr>
              <a:xfrm>
                <a:off x="4254635" y="3893359"/>
                <a:ext cx="1841365" cy="369332"/>
                <a:chOff x="4254634" y="3893359"/>
                <a:chExt cx="1841365" cy="369332"/>
              </a:xfrm>
            </p:grpSpPr>
            <p:sp>
              <p:nvSpPr>
                <p:cNvPr id="62" name="CaixaDeTexto 61">
                  <a:extLst>
                    <a:ext uri="{FF2B5EF4-FFF2-40B4-BE49-F238E27FC236}">
                      <a16:creationId xmlns:a16="http://schemas.microsoft.com/office/drawing/2014/main" id="{A3503BEF-8FBF-B97D-778D-33D5C8F46AFB}"/>
                    </a:ext>
                  </a:extLst>
                </p:cNvPr>
                <p:cNvSpPr txBox="1"/>
                <p:nvPr/>
              </p:nvSpPr>
              <p:spPr>
                <a:xfrm>
                  <a:off x="4254634" y="3893359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0</a:t>
                  </a:r>
                </a:p>
              </p:txBody>
            </p:sp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19022670-6E0A-4483-4FE5-F14F4FE5A305}"/>
                    </a:ext>
                  </a:extLst>
                </p:cNvPr>
                <p:cNvSpPr txBox="1"/>
                <p:nvPr/>
              </p:nvSpPr>
              <p:spPr>
                <a:xfrm>
                  <a:off x="4639342" y="3893359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0</a:t>
                  </a:r>
                </a:p>
              </p:txBody>
            </p:sp>
            <p:sp>
              <p:nvSpPr>
                <p:cNvPr id="64" name="CaixaDeTexto 63">
                  <a:extLst>
                    <a:ext uri="{FF2B5EF4-FFF2-40B4-BE49-F238E27FC236}">
                      <a16:creationId xmlns:a16="http://schemas.microsoft.com/office/drawing/2014/main" id="{958527C6-5F6A-7DE2-AA39-A3CC5A057E98}"/>
                    </a:ext>
                  </a:extLst>
                </p:cNvPr>
                <p:cNvSpPr txBox="1"/>
                <p:nvPr/>
              </p:nvSpPr>
              <p:spPr>
                <a:xfrm>
                  <a:off x="5024050" y="3893359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1</a:t>
                  </a:r>
                </a:p>
              </p:txBody>
            </p:sp>
            <p:sp>
              <p:nvSpPr>
                <p:cNvPr id="65" name="CaixaDeTexto 64">
                  <a:extLst>
                    <a:ext uri="{FF2B5EF4-FFF2-40B4-BE49-F238E27FC236}">
                      <a16:creationId xmlns:a16="http://schemas.microsoft.com/office/drawing/2014/main" id="{AA821648-74FD-46A4-5569-B402ECE33920}"/>
                    </a:ext>
                  </a:extLst>
                </p:cNvPr>
                <p:cNvSpPr txBox="1"/>
                <p:nvPr/>
              </p:nvSpPr>
              <p:spPr>
                <a:xfrm>
                  <a:off x="5408758" y="3893359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1</a:t>
                  </a:r>
                </a:p>
              </p:txBody>
            </p:sp>
            <p:sp>
              <p:nvSpPr>
                <p:cNvPr id="69" name="CaixaDeTexto 68">
                  <a:extLst>
                    <a:ext uri="{FF2B5EF4-FFF2-40B4-BE49-F238E27FC236}">
                      <a16:creationId xmlns:a16="http://schemas.microsoft.com/office/drawing/2014/main" id="{BF58E5EA-3CC4-5CC5-39F4-249DE878D358}"/>
                    </a:ext>
                  </a:extLst>
                </p:cNvPr>
                <p:cNvSpPr txBox="1"/>
                <p:nvPr/>
              </p:nvSpPr>
              <p:spPr>
                <a:xfrm>
                  <a:off x="5793467" y="3893359"/>
                  <a:ext cx="302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dirty="0"/>
                    <a:t>1</a:t>
                  </a:r>
                </a:p>
              </p:txBody>
            </p:sp>
          </p:grpSp>
        </p:grpSp>
      </p:grpSp>
      <p:sp>
        <p:nvSpPr>
          <p:cNvPr id="108" name="Triângulo isósceles 107">
            <a:extLst>
              <a:ext uri="{FF2B5EF4-FFF2-40B4-BE49-F238E27FC236}">
                <a16:creationId xmlns:a16="http://schemas.microsoft.com/office/drawing/2014/main" id="{71ACE789-CA14-86A9-6DDF-8692172F5D2E}"/>
              </a:ext>
            </a:extLst>
          </p:cNvPr>
          <p:cNvSpPr/>
          <p:nvPr/>
        </p:nvSpPr>
        <p:spPr>
          <a:xfrm rot="5400000">
            <a:off x="3658434" y="4159288"/>
            <a:ext cx="927598" cy="19733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riângulo isósceles 108">
            <a:extLst>
              <a:ext uri="{FF2B5EF4-FFF2-40B4-BE49-F238E27FC236}">
                <a16:creationId xmlns:a16="http://schemas.microsoft.com/office/drawing/2014/main" id="{5D82F75F-4015-EC75-390B-312F6B3FBA89}"/>
              </a:ext>
            </a:extLst>
          </p:cNvPr>
          <p:cNvSpPr/>
          <p:nvPr/>
        </p:nvSpPr>
        <p:spPr>
          <a:xfrm rot="10800000">
            <a:off x="4779172" y="3361962"/>
            <a:ext cx="2023926" cy="13062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riângulo isósceles 109">
            <a:extLst>
              <a:ext uri="{FF2B5EF4-FFF2-40B4-BE49-F238E27FC236}">
                <a16:creationId xmlns:a16="http://schemas.microsoft.com/office/drawing/2014/main" id="{548F9952-6AFD-BAE9-368D-05CE2A239275}"/>
              </a:ext>
            </a:extLst>
          </p:cNvPr>
          <p:cNvSpPr/>
          <p:nvPr/>
        </p:nvSpPr>
        <p:spPr>
          <a:xfrm rot="10800000">
            <a:off x="4779172" y="5023315"/>
            <a:ext cx="2023926" cy="13062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riângulo isósceles 110">
            <a:extLst>
              <a:ext uri="{FF2B5EF4-FFF2-40B4-BE49-F238E27FC236}">
                <a16:creationId xmlns:a16="http://schemas.microsoft.com/office/drawing/2014/main" id="{B1D76877-078C-1C4C-548D-021ECDDCA19D}"/>
              </a:ext>
            </a:extLst>
          </p:cNvPr>
          <p:cNvSpPr/>
          <p:nvPr/>
        </p:nvSpPr>
        <p:spPr>
          <a:xfrm rot="5400000">
            <a:off x="6996238" y="4159288"/>
            <a:ext cx="927598" cy="19733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04149D1A-8CDC-0C58-18B0-7266A3C15217}"/>
              </a:ext>
            </a:extLst>
          </p:cNvPr>
          <p:cNvSpPr/>
          <p:nvPr/>
        </p:nvSpPr>
        <p:spPr>
          <a:xfrm>
            <a:off x="5031032" y="1319465"/>
            <a:ext cx="1520204" cy="31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Self-set</a:t>
            </a:r>
          </a:p>
        </p:txBody>
      </p:sp>
      <p:sp>
        <p:nvSpPr>
          <p:cNvPr id="114" name="Retângulo 113">
            <a:extLst>
              <a:ext uri="{FF2B5EF4-FFF2-40B4-BE49-F238E27FC236}">
                <a16:creationId xmlns:a16="http://schemas.microsoft.com/office/drawing/2014/main" id="{2FBBFD57-99AE-F2FA-015B-9E3670A9597B}"/>
              </a:ext>
            </a:extLst>
          </p:cNvPr>
          <p:cNvSpPr/>
          <p:nvPr/>
        </p:nvSpPr>
        <p:spPr>
          <a:xfrm>
            <a:off x="2085601" y="4775669"/>
            <a:ext cx="1520204" cy="67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Candidate </a:t>
            </a:r>
            <a:r>
              <a:rPr lang="pt-BR" sz="1600" b="1" dirty="0" err="1">
                <a:solidFill>
                  <a:schemeClr val="bg1"/>
                </a:solidFill>
              </a:rPr>
              <a:t>Detectors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5968B66D-F78C-19B2-0CC7-D9A08F08915E}"/>
              </a:ext>
            </a:extLst>
          </p:cNvPr>
          <p:cNvSpPr/>
          <p:nvPr/>
        </p:nvSpPr>
        <p:spPr>
          <a:xfrm>
            <a:off x="3766043" y="3272366"/>
            <a:ext cx="1520204" cy="67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117EA7"/>
                </a:solidFill>
              </a:rPr>
              <a:t>Match?</a:t>
            </a:r>
            <a:endParaRPr lang="en-US" sz="1600" b="1" dirty="0">
              <a:solidFill>
                <a:srgbClr val="117EA7"/>
              </a:solidFill>
            </a:endParaRPr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CC078C01-3F29-9100-1779-6A097E3E3229}"/>
              </a:ext>
            </a:extLst>
          </p:cNvPr>
          <p:cNvSpPr/>
          <p:nvPr/>
        </p:nvSpPr>
        <p:spPr>
          <a:xfrm>
            <a:off x="6115492" y="4867380"/>
            <a:ext cx="1520204" cy="67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117EA7"/>
                </a:solidFill>
              </a:rPr>
              <a:t>Yes, </a:t>
            </a:r>
            <a:r>
              <a:rPr lang="pt-BR" sz="1600" b="1" dirty="0" err="1">
                <a:solidFill>
                  <a:srgbClr val="117EA7"/>
                </a:solidFill>
              </a:rPr>
              <a:t>discard</a:t>
            </a:r>
            <a:r>
              <a:rPr lang="pt-BR" sz="1600" b="1" dirty="0">
                <a:solidFill>
                  <a:srgbClr val="117EA7"/>
                </a:solidFill>
              </a:rPr>
              <a:t>!</a:t>
            </a:r>
            <a:endParaRPr lang="en-US" sz="1600" b="1" dirty="0">
              <a:solidFill>
                <a:srgbClr val="117EA7"/>
              </a:solidFill>
            </a:endParaRPr>
          </a:p>
        </p:txBody>
      </p:sp>
      <p:sp>
        <p:nvSpPr>
          <p:cNvPr id="117" name="Retângulo 116">
            <a:extLst>
              <a:ext uri="{FF2B5EF4-FFF2-40B4-BE49-F238E27FC236}">
                <a16:creationId xmlns:a16="http://schemas.microsoft.com/office/drawing/2014/main" id="{971972AD-0513-06C1-9F1A-6C2AE7068E77}"/>
              </a:ext>
            </a:extLst>
          </p:cNvPr>
          <p:cNvSpPr/>
          <p:nvPr/>
        </p:nvSpPr>
        <p:spPr>
          <a:xfrm>
            <a:off x="6787813" y="3235746"/>
            <a:ext cx="1520204" cy="67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117EA7"/>
                </a:solidFill>
              </a:rPr>
              <a:t>No, </a:t>
            </a:r>
            <a:r>
              <a:rPr lang="pt-BR" sz="1600" b="1" dirty="0" err="1">
                <a:solidFill>
                  <a:srgbClr val="117EA7"/>
                </a:solidFill>
              </a:rPr>
              <a:t>accept</a:t>
            </a:r>
            <a:r>
              <a:rPr lang="pt-BR" sz="1600" b="1" dirty="0">
                <a:solidFill>
                  <a:srgbClr val="117EA7"/>
                </a:solidFill>
              </a:rPr>
              <a:t>!</a:t>
            </a:r>
            <a:endParaRPr lang="en-US" sz="1600" b="1" dirty="0">
              <a:solidFill>
                <a:srgbClr val="117EA7"/>
              </a:solidFill>
            </a:endParaRPr>
          </a:p>
        </p:txBody>
      </p:sp>
      <p:grpSp>
        <p:nvGrpSpPr>
          <p:cNvPr id="120" name="Gráfico 118">
            <a:extLst>
              <a:ext uri="{FF2B5EF4-FFF2-40B4-BE49-F238E27FC236}">
                <a16:creationId xmlns:a16="http://schemas.microsoft.com/office/drawing/2014/main" id="{8A8EC9B6-2483-0F1E-0DE0-12CC15F9AB72}"/>
              </a:ext>
            </a:extLst>
          </p:cNvPr>
          <p:cNvGrpSpPr/>
          <p:nvPr/>
        </p:nvGrpSpPr>
        <p:grpSpPr>
          <a:xfrm>
            <a:off x="818763" y="3895429"/>
            <a:ext cx="1057312" cy="725045"/>
            <a:chOff x="4154824" y="2098450"/>
            <a:chExt cx="3883113" cy="2662821"/>
          </a:xfrm>
          <a:solidFill>
            <a:srgbClr val="969FA7"/>
          </a:solidFill>
        </p:grpSpPr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BFECFCEA-FE86-63FD-4113-9FF50BEA3B65}"/>
                </a:ext>
              </a:extLst>
            </p:cNvPr>
            <p:cNvSpPr/>
            <p:nvPr/>
          </p:nvSpPr>
          <p:spPr>
            <a:xfrm flipV="1">
              <a:off x="4156225" y="2098450"/>
              <a:ext cx="3881712" cy="2196919"/>
            </a:xfrm>
            <a:custGeom>
              <a:avLst/>
              <a:gdLst>
                <a:gd name="connsiteX0" fmla="*/ 3172107 w 3881712"/>
                <a:gd name="connsiteY0" fmla="*/ 2181412 h 2196919"/>
                <a:gd name="connsiteX1" fmla="*/ 3077262 w 3881712"/>
                <a:gd name="connsiteY1" fmla="*/ 1980779 h 2196919"/>
                <a:gd name="connsiteX2" fmla="*/ 3188522 w 3881712"/>
                <a:gd name="connsiteY2" fmla="*/ 1832128 h 2196919"/>
                <a:gd name="connsiteX3" fmla="*/ 3288838 w 3881712"/>
                <a:gd name="connsiteY3" fmla="*/ 1729075 h 2196919"/>
                <a:gd name="connsiteX4" fmla="*/ 2988801 w 3881712"/>
                <a:gd name="connsiteY4" fmla="*/ 1729075 h 2196919"/>
                <a:gd name="connsiteX5" fmla="*/ 2517313 w 3881712"/>
                <a:gd name="connsiteY5" fmla="*/ 1673445 h 2196919"/>
                <a:gd name="connsiteX6" fmla="*/ 1822394 w 3881712"/>
                <a:gd name="connsiteY6" fmla="*/ 1008621 h 2196919"/>
                <a:gd name="connsiteX7" fmla="*/ 1154833 w 3881712"/>
                <a:gd name="connsiteY7" fmla="*/ 357475 h 2196919"/>
                <a:gd name="connsiteX8" fmla="*/ 639571 w 3881712"/>
                <a:gd name="connsiteY8" fmla="*/ 342884 h 2196919"/>
                <a:gd name="connsiteX9" fmla="*/ 118837 w 3881712"/>
                <a:gd name="connsiteY9" fmla="*/ 332852 h 2196919"/>
                <a:gd name="connsiteX10" fmla="*/ 86918 w 3881712"/>
                <a:gd name="connsiteY10" fmla="*/ 15487 h 2196919"/>
                <a:gd name="connsiteX11" fmla="*/ 637747 w 3881712"/>
                <a:gd name="connsiteY11" fmla="*/ -3664 h 2196919"/>
                <a:gd name="connsiteX12" fmla="*/ 1316251 w 3881712"/>
                <a:gd name="connsiteY12" fmla="*/ 52878 h 2196919"/>
                <a:gd name="connsiteX13" fmla="*/ 2018467 w 3881712"/>
                <a:gd name="connsiteY13" fmla="*/ 722263 h 2196919"/>
                <a:gd name="connsiteX14" fmla="*/ 2686940 w 3881712"/>
                <a:gd name="connsiteY14" fmla="*/ 1372496 h 2196919"/>
                <a:gd name="connsiteX15" fmla="*/ 2996097 w 3881712"/>
                <a:gd name="connsiteY15" fmla="*/ 1382528 h 2196919"/>
                <a:gd name="connsiteX16" fmla="*/ 3279719 w 3881712"/>
                <a:gd name="connsiteY16" fmla="*/ 1382528 h 2196919"/>
                <a:gd name="connsiteX17" fmla="*/ 3183050 w 3881712"/>
                <a:gd name="connsiteY17" fmla="*/ 1283123 h 2196919"/>
                <a:gd name="connsiteX18" fmla="*/ 3067230 w 3881712"/>
                <a:gd name="connsiteY18" fmla="*/ 1087050 h 2196919"/>
                <a:gd name="connsiteX19" fmla="*/ 3212233 w 3881712"/>
                <a:gd name="connsiteY19" fmla="*/ 921984 h 2196919"/>
                <a:gd name="connsiteX20" fmla="*/ 3585228 w 3881712"/>
                <a:gd name="connsiteY20" fmla="*/ 1193750 h 2196919"/>
                <a:gd name="connsiteX21" fmla="*/ 3861554 w 3881712"/>
                <a:gd name="connsiteY21" fmla="*/ 1484668 h 2196919"/>
                <a:gd name="connsiteX22" fmla="*/ 3866114 w 3881712"/>
                <a:gd name="connsiteY22" fmla="*/ 1623287 h 2196919"/>
                <a:gd name="connsiteX23" fmla="*/ 3320757 w 3881712"/>
                <a:gd name="connsiteY23" fmla="*/ 2176852 h 2196919"/>
                <a:gd name="connsiteX24" fmla="*/ 3172107 w 3881712"/>
                <a:gd name="connsiteY24" fmla="*/ 2181412 h 219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81712" h="2196919">
                  <a:moveTo>
                    <a:pt x="3172107" y="2181412"/>
                  </a:moveTo>
                  <a:cubicBezTo>
                    <a:pt x="3100061" y="2150405"/>
                    <a:pt x="3058111" y="2061944"/>
                    <a:pt x="3077262" y="1980779"/>
                  </a:cubicBezTo>
                  <a:cubicBezTo>
                    <a:pt x="3087294" y="1939740"/>
                    <a:pt x="3100061" y="1922413"/>
                    <a:pt x="3188522" y="1832128"/>
                  </a:cubicBezTo>
                  <a:lnTo>
                    <a:pt x="3288838" y="1729075"/>
                  </a:lnTo>
                  <a:lnTo>
                    <a:pt x="2988801" y="1729075"/>
                  </a:lnTo>
                  <a:cubicBezTo>
                    <a:pt x="2657757" y="1729075"/>
                    <a:pt x="2619454" y="1724516"/>
                    <a:pt x="2517313" y="1673445"/>
                  </a:cubicBezTo>
                  <a:cubicBezTo>
                    <a:pt x="2468067" y="1648822"/>
                    <a:pt x="2382342" y="1566745"/>
                    <a:pt x="1822394" y="1008621"/>
                  </a:cubicBezTo>
                  <a:cubicBezTo>
                    <a:pt x="1471286" y="658425"/>
                    <a:pt x="1171249" y="365683"/>
                    <a:pt x="1154833" y="357475"/>
                  </a:cubicBezTo>
                  <a:cubicBezTo>
                    <a:pt x="1129298" y="344708"/>
                    <a:pt x="1067284" y="342884"/>
                    <a:pt x="639571" y="342884"/>
                  </a:cubicBezTo>
                  <a:cubicBezTo>
                    <a:pt x="328590" y="342884"/>
                    <a:pt x="140725" y="339236"/>
                    <a:pt x="118837" y="332852"/>
                  </a:cubicBezTo>
                  <a:cubicBezTo>
                    <a:pt x="-27078" y="292726"/>
                    <a:pt x="-48053" y="81149"/>
                    <a:pt x="86918" y="15487"/>
                  </a:cubicBezTo>
                  <a:cubicBezTo>
                    <a:pt x="127045" y="-3664"/>
                    <a:pt x="136165" y="-3664"/>
                    <a:pt x="637747" y="-3664"/>
                  </a:cubicBezTo>
                  <a:cubicBezTo>
                    <a:pt x="1198608" y="-3664"/>
                    <a:pt x="1199520" y="-3664"/>
                    <a:pt x="1316251" y="52878"/>
                  </a:cubicBezTo>
                  <a:cubicBezTo>
                    <a:pt x="1370058" y="78413"/>
                    <a:pt x="1432983" y="137691"/>
                    <a:pt x="2018467" y="722263"/>
                  </a:cubicBezTo>
                  <a:cubicBezTo>
                    <a:pt x="2373223" y="1075194"/>
                    <a:pt x="2673260" y="1367936"/>
                    <a:pt x="2686940" y="1372496"/>
                  </a:cubicBezTo>
                  <a:cubicBezTo>
                    <a:pt x="2703355" y="1378880"/>
                    <a:pt x="2819175" y="1382528"/>
                    <a:pt x="2996097" y="1382528"/>
                  </a:cubicBezTo>
                  <a:lnTo>
                    <a:pt x="3279719" y="1382528"/>
                  </a:lnTo>
                  <a:lnTo>
                    <a:pt x="3183050" y="1283123"/>
                  </a:lnTo>
                  <a:cubicBezTo>
                    <a:pt x="3085470" y="1181895"/>
                    <a:pt x="3067230" y="1151800"/>
                    <a:pt x="3067230" y="1087050"/>
                  </a:cubicBezTo>
                  <a:cubicBezTo>
                    <a:pt x="3067230" y="1016828"/>
                    <a:pt x="3140188" y="934751"/>
                    <a:pt x="3212233" y="921984"/>
                  </a:cubicBezTo>
                  <a:cubicBezTo>
                    <a:pt x="3295222" y="908304"/>
                    <a:pt x="3305254" y="915600"/>
                    <a:pt x="3585228" y="1193750"/>
                  </a:cubicBezTo>
                  <a:cubicBezTo>
                    <a:pt x="3727495" y="1335105"/>
                    <a:pt x="3851523" y="1466429"/>
                    <a:pt x="3861554" y="1484668"/>
                  </a:cubicBezTo>
                  <a:cubicBezTo>
                    <a:pt x="3881618" y="1524795"/>
                    <a:pt x="3884354" y="1580425"/>
                    <a:pt x="3866114" y="1623287"/>
                  </a:cubicBezTo>
                  <a:cubicBezTo>
                    <a:pt x="3849699" y="1662502"/>
                    <a:pt x="3366356" y="2154053"/>
                    <a:pt x="3320757" y="2176852"/>
                  </a:cubicBezTo>
                  <a:cubicBezTo>
                    <a:pt x="3281543" y="2196915"/>
                    <a:pt x="3212233" y="2198739"/>
                    <a:pt x="3172107" y="2181412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FE1297CE-E994-45AF-72B6-0EA74FE0D83A}"/>
                </a:ext>
              </a:extLst>
            </p:cNvPr>
            <p:cNvSpPr/>
            <p:nvPr/>
          </p:nvSpPr>
          <p:spPr>
            <a:xfrm flipV="1">
              <a:off x="4154824" y="2555620"/>
              <a:ext cx="1799820" cy="750263"/>
            </a:xfrm>
            <a:custGeom>
              <a:avLst/>
              <a:gdLst>
                <a:gd name="connsiteX0" fmla="*/ 112147 w 1799820"/>
                <a:gd name="connsiteY0" fmla="*/ 735621 h 750263"/>
                <a:gd name="connsiteX1" fmla="*/ 13654 w 1799820"/>
                <a:gd name="connsiteY1" fmla="*/ 643512 h 750263"/>
                <a:gd name="connsiteX2" fmla="*/ 122178 w 1799820"/>
                <a:gd name="connsiteY2" fmla="*/ 401841 h 750263"/>
                <a:gd name="connsiteX3" fmla="*/ 642000 w 1799820"/>
                <a:gd name="connsiteY3" fmla="*/ 392721 h 750263"/>
                <a:gd name="connsiteX4" fmla="*/ 1157262 w 1799820"/>
                <a:gd name="connsiteY4" fmla="*/ 378130 h 750263"/>
                <a:gd name="connsiteX5" fmla="*/ 1371575 w 1799820"/>
                <a:gd name="connsiteY5" fmla="*/ 180233 h 750263"/>
                <a:gd name="connsiteX6" fmla="*/ 1555792 w 1799820"/>
                <a:gd name="connsiteY6" fmla="*/ -3985 h 750263"/>
                <a:gd name="connsiteX7" fmla="*/ 1677084 w 1799820"/>
                <a:gd name="connsiteY7" fmla="*/ 117307 h 750263"/>
                <a:gd name="connsiteX8" fmla="*/ 1797464 w 1799820"/>
                <a:gd name="connsiteY8" fmla="*/ 237687 h 750263"/>
                <a:gd name="connsiteX9" fmla="*/ 1597743 w 1799820"/>
                <a:gd name="connsiteY9" fmla="*/ 437408 h 750263"/>
                <a:gd name="connsiteX10" fmla="*/ 1227484 w 1799820"/>
                <a:gd name="connsiteY10" fmla="*/ 722854 h 750263"/>
                <a:gd name="connsiteX11" fmla="*/ 657504 w 1799820"/>
                <a:gd name="connsiteY11" fmla="*/ 745653 h 750263"/>
                <a:gd name="connsiteX12" fmla="*/ 112147 w 1799820"/>
                <a:gd name="connsiteY12" fmla="*/ 735621 h 75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9820" h="750263">
                  <a:moveTo>
                    <a:pt x="112147" y="735621"/>
                  </a:moveTo>
                  <a:cubicBezTo>
                    <a:pt x="66548" y="719206"/>
                    <a:pt x="34629" y="689111"/>
                    <a:pt x="13654" y="643512"/>
                  </a:cubicBezTo>
                  <a:cubicBezTo>
                    <a:pt x="-31032" y="547756"/>
                    <a:pt x="21862" y="430112"/>
                    <a:pt x="122178" y="401841"/>
                  </a:cubicBezTo>
                  <a:cubicBezTo>
                    <a:pt x="143154" y="396369"/>
                    <a:pt x="335579" y="392721"/>
                    <a:pt x="642000" y="392721"/>
                  </a:cubicBezTo>
                  <a:cubicBezTo>
                    <a:pt x="1071537" y="392721"/>
                    <a:pt x="1131727" y="390897"/>
                    <a:pt x="1157262" y="378130"/>
                  </a:cubicBezTo>
                  <a:cubicBezTo>
                    <a:pt x="1173678" y="369922"/>
                    <a:pt x="1269434" y="280549"/>
                    <a:pt x="1371575" y="180233"/>
                  </a:cubicBezTo>
                  <a:lnTo>
                    <a:pt x="1555792" y="-3985"/>
                  </a:lnTo>
                  <a:lnTo>
                    <a:pt x="1677084" y="117307"/>
                  </a:lnTo>
                  <a:lnTo>
                    <a:pt x="1797464" y="237687"/>
                  </a:lnTo>
                  <a:lnTo>
                    <a:pt x="1597743" y="437408"/>
                  </a:lnTo>
                  <a:cubicBezTo>
                    <a:pt x="1387078" y="648072"/>
                    <a:pt x="1337832" y="686375"/>
                    <a:pt x="1227484" y="722854"/>
                  </a:cubicBezTo>
                  <a:cubicBezTo>
                    <a:pt x="1170030" y="742917"/>
                    <a:pt x="1155438" y="742917"/>
                    <a:pt x="657504" y="745653"/>
                  </a:cubicBezTo>
                  <a:cubicBezTo>
                    <a:pt x="237086" y="747477"/>
                    <a:pt x="140418" y="745653"/>
                    <a:pt x="112147" y="735621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74B97250-E784-C814-7B13-2F0701952FC1}"/>
                </a:ext>
              </a:extLst>
            </p:cNvPr>
            <p:cNvSpPr/>
            <p:nvPr/>
          </p:nvSpPr>
          <p:spPr>
            <a:xfrm flipV="1">
              <a:off x="6196316" y="3484951"/>
              <a:ext cx="1838734" cy="1276320"/>
            </a:xfrm>
            <a:custGeom>
              <a:avLst/>
              <a:gdLst>
                <a:gd name="connsiteX0" fmla="*/ 1151073 w 1838734"/>
                <a:gd name="connsiteY0" fmla="*/ 1265887 h 1276320"/>
                <a:gd name="connsiteX1" fmla="*/ 1026134 w 1838734"/>
                <a:gd name="connsiteY1" fmla="*/ 1107205 h 1276320"/>
                <a:gd name="connsiteX2" fmla="*/ 1143778 w 1838734"/>
                <a:gd name="connsiteY2" fmla="*/ 908396 h 1276320"/>
                <a:gd name="connsiteX3" fmla="*/ 1238622 w 1838734"/>
                <a:gd name="connsiteY3" fmla="*/ 809903 h 1276320"/>
                <a:gd name="connsiteX4" fmla="*/ 955000 w 1838734"/>
                <a:gd name="connsiteY4" fmla="*/ 809903 h 1276320"/>
                <a:gd name="connsiteX5" fmla="*/ 645843 w 1838734"/>
                <a:gd name="connsiteY5" fmla="*/ 819023 h 1276320"/>
                <a:gd name="connsiteX6" fmla="*/ 430618 w 1838734"/>
                <a:gd name="connsiteY6" fmla="*/ 1017832 h 1276320"/>
                <a:gd name="connsiteX7" fmla="*/ 241841 w 1838734"/>
                <a:gd name="connsiteY7" fmla="*/ 1206610 h 1276320"/>
                <a:gd name="connsiteX8" fmla="*/ 118725 w 1838734"/>
                <a:gd name="connsiteY8" fmla="*/ 1083494 h 1276320"/>
                <a:gd name="connsiteX9" fmla="*/ -4390 w 1838734"/>
                <a:gd name="connsiteY9" fmla="*/ 959466 h 1276320"/>
                <a:gd name="connsiteX10" fmla="*/ 198067 w 1838734"/>
                <a:gd name="connsiteY10" fmla="*/ 758833 h 1276320"/>
                <a:gd name="connsiteX11" fmla="*/ 929465 w 1838734"/>
                <a:gd name="connsiteY11" fmla="*/ 456060 h 1276320"/>
                <a:gd name="connsiteX12" fmla="*/ 1238622 w 1838734"/>
                <a:gd name="connsiteY12" fmla="*/ 452412 h 1276320"/>
                <a:gd name="connsiteX13" fmla="*/ 1146513 w 1838734"/>
                <a:gd name="connsiteY13" fmla="*/ 360303 h 1276320"/>
                <a:gd name="connsiteX14" fmla="*/ 1043461 w 1838734"/>
                <a:gd name="connsiteY14" fmla="*/ 103128 h 1276320"/>
                <a:gd name="connsiteX15" fmla="*/ 1265981 w 1838734"/>
                <a:gd name="connsiteY15" fmla="*/ 11019 h 1276320"/>
                <a:gd name="connsiteX16" fmla="*/ 1556899 w 1838734"/>
                <a:gd name="connsiteY16" fmla="*/ 286434 h 1276320"/>
                <a:gd name="connsiteX17" fmla="*/ 1828666 w 1838734"/>
                <a:gd name="connsiteY17" fmla="*/ 589207 h 1276320"/>
                <a:gd name="connsiteX18" fmla="*/ 1812250 w 1838734"/>
                <a:gd name="connsiteY18" fmla="*/ 714147 h 1276320"/>
                <a:gd name="connsiteX19" fmla="*/ 1267805 w 1838734"/>
                <a:gd name="connsiteY19" fmla="*/ 1257680 h 1276320"/>
                <a:gd name="connsiteX20" fmla="*/ 1151073 w 1838734"/>
                <a:gd name="connsiteY20" fmla="*/ 1265887 h 127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38734" h="1276320">
                  <a:moveTo>
                    <a:pt x="1151073" y="1265887"/>
                  </a:moveTo>
                  <a:cubicBezTo>
                    <a:pt x="1088148" y="1246736"/>
                    <a:pt x="1026134" y="1168307"/>
                    <a:pt x="1026134" y="1107205"/>
                  </a:cubicBezTo>
                  <a:cubicBezTo>
                    <a:pt x="1026134" y="1043367"/>
                    <a:pt x="1047109" y="1007800"/>
                    <a:pt x="1143778" y="908396"/>
                  </a:cubicBezTo>
                  <a:lnTo>
                    <a:pt x="1238622" y="809903"/>
                  </a:lnTo>
                  <a:lnTo>
                    <a:pt x="955000" y="809903"/>
                  </a:lnTo>
                  <a:cubicBezTo>
                    <a:pt x="779902" y="809903"/>
                    <a:pt x="662258" y="813551"/>
                    <a:pt x="645843" y="819023"/>
                  </a:cubicBezTo>
                  <a:cubicBezTo>
                    <a:pt x="632163" y="824495"/>
                    <a:pt x="535495" y="913868"/>
                    <a:pt x="430618" y="1017832"/>
                  </a:cubicBezTo>
                  <a:lnTo>
                    <a:pt x="241841" y="1206610"/>
                  </a:lnTo>
                  <a:lnTo>
                    <a:pt x="118725" y="1083494"/>
                  </a:lnTo>
                  <a:lnTo>
                    <a:pt x="-4390" y="959466"/>
                  </a:lnTo>
                  <a:lnTo>
                    <a:pt x="198067" y="758833"/>
                  </a:lnTo>
                  <a:cubicBezTo>
                    <a:pt x="502664" y="456972"/>
                    <a:pt x="490808" y="461532"/>
                    <a:pt x="929465" y="456060"/>
                  </a:cubicBezTo>
                  <a:lnTo>
                    <a:pt x="1238622" y="452412"/>
                  </a:lnTo>
                  <a:lnTo>
                    <a:pt x="1146513" y="360303"/>
                  </a:lnTo>
                  <a:cubicBezTo>
                    <a:pt x="1025222" y="238099"/>
                    <a:pt x="1004246" y="187029"/>
                    <a:pt x="1043461" y="103128"/>
                  </a:cubicBezTo>
                  <a:cubicBezTo>
                    <a:pt x="1084500" y="13755"/>
                    <a:pt x="1181168" y="-25459"/>
                    <a:pt x="1265981" y="11019"/>
                  </a:cubicBezTo>
                  <a:cubicBezTo>
                    <a:pt x="1282397" y="18315"/>
                    <a:pt x="1412808" y="142343"/>
                    <a:pt x="1556899" y="286434"/>
                  </a:cubicBezTo>
                  <a:cubicBezTo>
                    <a:pt x="1784891" y="516250"/>
                    <a:pt x="1819546" y="555464"/>
                    <a:pt x="1828666" y="589207"/>
                  </a:cubicBezTo>
                  <a:cubicBezTo>
                    <a:pt x="1839609" y="632070"/>
                    <a:pt x="1835049" y="670372"/>
                    <a:pt x="1812250" y="714147"/>
                  </a:cubicBezTo>
                  <a:cubicBezTo>
                    <a:pt x="1789451" y="759745"/>
                    <a:pt x="1309756" y="1238528"/>
                    <a:pt x="1267805" y="1257680"/>
                  </a:cubicBezTo>
                  <a:cubicBezTo>
                    <a:pt x="1228591" y="1275919"/>
                    <a:pt x="1192112" y="1278655"/>
                    <a:pt x="1151073" y="1265887"/>
                  </a:cubicBezTo>
                  <a:close/>
                </a:path>
              </a:pathLst>
            </a:custGeom>
            <a:grpFill/>
            <a:ln w="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5" name="Gráfico 124" descr="Lixo com preenchimento sólido">
            <a:extLst>
              <a:ext uri="{FF2B5EF4-FFF2-40B4-BE49-F238E27FC236}">
                <a16:creationId xmlns:a16="http://schemas.microsoft.com/office/drawing/2014/main" id="{BDD90E99-D23B-ECC2-2A3D-55651508B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1169" y="5838098"/>
            <a:ext cx="635492" cy="635492"/>
          </a:xfrm>
          <a:prstGeom prst="rect">
            <a:avLst/>
          </a:prstGeom>
        </p:spPr>
      </p:pic>
      <p:sp>
        <p:nvSpPr>
          <p:cNvPr id="126" name="Retângulo 125">
            <a:extLst>
              <a:ext uri="{FF2B5EF4-FFF2-40B4-BE49-F238E27FC236}">
                <a16:creationId xmlns:a16="http://schemas.microsoft.com/office/drawing/2014/main" id="{E8A56949-8317-DFE4-508B-89FD2FC1D679}"/>
              </a:ext>
            </a:extLst>
          </p:cNvPr>
          <p:cNvSpPr/>
          <p:nvPr/>
        </p:nvSpPr>
        <p:spPr>
          <a:xfrm>
            <a:off x="8217960" y="4520560"/>
            <a:ext cx="1908173" cy="266915"/>
          </a:xfrm>
          <a:prstGeom prst="rect">
            <a:avLst/>
          </a:prstGeom>
          <a:solidFill>
            <a:srgbClr val="11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Detectors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aixaDeTexto 126">
                <a:extLst>
                  <a:ext uri="{FF2B5EF4-FFF2-40B4-BE49-F238E27FC236}">
                    <a16:creationId xmlns:a16="http://schemas.microsoft.com/office/drawing/2014/main" id="{54E1713C-EBB1-83C3-F609-5E50D1B82D36}"/>
                  </a:ext>
                </a:extLst>
              </p:cNvPr>
              <p:cNvSpPr txBox="1"/>
              <p:nvPr/>
            </p:nvSpPr>
            <p:spPr>
              <a:xfrm>
                <a:off x="8045665" y="3966516"/>
                <a:ext cx="133073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2, 101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27" name="CaixaDeTexto 126">
                <a:extLst>
                  <a:ext uri="{FF2B5EF4-FFF2-40B4-BE49-F238E27FC236}">
                    <a16:creationId xmlns:a16="http://schemas.microsoft.com/office/drawing/2014/main" id="{54E1713C-EBB1-83C3-F609-5E50D1B82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665" y="3966516"/>
                <a:ext cx="1330730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CaixaDeTexto 131">
                <a:extLst>
                  <a:ext uri="{FF2B5EF4-FFF2-40B4-BE49-F238E27FC236}">
                    <a16:creationId xmlns:a16="http://schemas.microsoft.com/office/drawing/2014/main" id="{3A164BC7-ACDE-7AAF-9423-5DF8C54A3A97}"/>
                  </a:ext>
                </a:extLst>
              </p:cNvPr>
              <p:cNvSpPr txBox="1"/>
              <p:nvPr/>
            </p:nvSpPr>
            <p:spPr>
              <a:xfrm>
                <a:off x="8045665" y="3613044"/>
                <a:ext cx="133073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, 01</m:t>
                          </m:r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32" name="CaixaDeTexto 131">
                <a:extLst>
                  <a:ext uri="{FF2B5EF4-FFF2-40B4-BE49-F238E27FC236}">
                    <a16:creationId xmlns:a16="http://schemas.microsoft.com/office/drawing/2014/main" id="{3A164BC7-ACDE-7AAF-9423-5DF8C54A3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665" y="3613044"/>
                <a:ext cx="1330730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aixaDeTexto 133">
                <a:extLst>
                  <a:ext uri="{FF2B5EF4-FFF2-40B4-BE49-F238E27FC236}">
                    <a16:creationId xmlns:a16="http://schemas.microsoft.com/office/drawing/2014/main" id="{15F2C2C3-B30A-4D9B-1502-7914ED70D232}"/>
                  </a:ext>
                </a:extLst>
              </p:cNvPr>
              <p:cNvSpPr txBox="1"/>
              <p:nvPr/>
            </p:nvSpPr>
            <p:spPr>
              <a:xfrm>
                <a:off x="8885219" y="3593816"/>
                <a:ext cx="133073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, 01</m:t>
                          </m:r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34" name="CaixaDeTexto 133">
                <a:extLst>
                  <a:ext uri="{FF2B5EF4-FFF2-40B4-BE49-F238E27FC236}">
                    <a16:creationId xmlns:a16="http://schemas.microsoft.com/office/drawing/2014/main" id="{15F2C2C3-B30A-4D9B-1502-7914ED70D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219" y="3593816"/>
                <a:ext cx="1330730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CaixaDeTexto 134">
                <a:extLst>
                  <a:ext uri="{FF2B5EF4-FFF2-40B4-BE49-F238E27FC236}">
                    <a16:creationId xmlns:a16="http://schemas.microsoft.com/office/drawing/2014/main" id="{F91FB889-25FE-51C3-DD94-6B9E3D18F839}"/>
                  </a:ext>
                </a:extLst>
              </p:cNvPr>
              <p:cNvSpPr txBox="1"/>
              <p:nvPr/>
            </p:nvSpPr>
            <p:spPr>
              <a:xfrm>
                <a:off x="8908582" y="3966516"/>
                <a:ext cx="133073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35" name="CaixaDeTexto 134">
                <a:extLst>
                  <a:ext uri="{FF2B5EF4-FFF2-40B4-BE49-F238E27FC236}">
                    <a16:creationId xmlns:a16="http://schemas.microsoft.com/office/drawing/2014/main" id="{F91FB889-25FE-51C3-DD94-6B9E3D18F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582" y="3966516"/>
                <a:ext cx="1330730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7" name="Agrupar 136">
            <a:extLst>
              <a:ext uri="{FF2B5EF4-FFF2-40B4-BE49-F238E27FC236}">
                <a16:creationId xmlns:a16="http://schemas.microsoft.com/office/drawing/2014/main" id="{544BE8C8-2FA1-7BB7-0A8D-7908C0E50129}"/>
              </a:ext>
            </a:extLst>
          </p:cNvPr>
          <p:cNvGrpSpPr/>
          <p:nvPr/>
        </p:nvGrpSpPr>
        <p:grpSpPr>
          <a:xfrm>
            <a:off x="4779171" y="5390662"/>
            <a:ext cx="2023927" cy="854082"/>
            <a:chOff x="4779171" y="5390662"/>
            <a:chExt cx="2023927" cy="854082"/>
          </a:xfrm>
        </p:grpSpPr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E4659162-1261-5257-AD2E-7F0FD97F08F8}"/>
                </a:ext>
              </a:extLst>
            </p:cNvPr>
            <p:cNvSpPr/>
            <p:nvPr/>
          </p:nvSpPr>
          <p:spPr>
            <a:xfrm>
              <a:off x="4779171" y="5455507"/>
              <a:ext cx="2023927" cy="78923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8BFADB42-B6B2-B43D-A793-C1C58C50C221}"/>
                    </a:ext>
                  </a:extLst>
                </p:cNvPr>
                <p:cNvSpPr txBox="1"/>
                <p:nvPr/>
              </p:nvSpPr>
              <p:spPr>
                <a:xfrm>
                  <a:off x="5058228" y="5390662"/>
                  <a:ext cx="1330730" cy="477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pt-BR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01</m:t>
                            </m:r>
                            <m:r>
                              <a:rPr lang="pt-BR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pt-BR" sz="2400" dirty="0"/>
                </a:p>
              </p:txBody>
            </p:sp>
          </mc:Choice>
          <mc:Fallback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8BFADB42-B6B2-B43D-A793-C1C58C50C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8228" y="5390662"/>
                  <a:ext cx="1330730" cy="4778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6" name="CaixaDeTexto 135">
                  <a:extLst>
                    <a:ext uri="{FF2B5EF4-FFF2-40B4-BE49-F238E27FC236}">
                      <a16:creationId xmlns:a16="http://schemas.microsoft.com/office/drawing/2014/main" id="{966D544C-3045-43A6-FDEB-3173648DD038}"/>
                    </a:ext>
                  </a:extLst>
                </p:cNvPr>
                <p:cNvSpPr txBox="1"/>
                <p:nvPr/>
              </p:nvSpPr>
              <p:spPr>
                <a:xfrm>
                  <a:off x="5059769" y="5737021"/>
                  <a:ext cx="1330730" cy="477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pt-BR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pt-BR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2400" dirty="0"/>
                </a:p>
              </p:txBody>
            </p:sp>
          </mc:Choice>
          <mc:Fallback>
            <p:sp>
              <p:nvSpPr>
                <p:cNvPr id="136" name="CaixaDeTexto 135">
                  <a:extLst>
                    <a:ext uri="{FF2B5EF4-FFF2-40B4-BE49-F238E27FC236}">
                      <a16:creationId xmlns:a16="http://schemas.microsoft.com/office/drawing/2014/main" id="{966D544C-3045-43A6-FDEB-3173648DD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9769" y="5737021"/>
                  <a:ext cx="1330730" cy="47788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1981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  <p:bldP spid="111" grpId="0" animBg="1"/>
      <p:bldP spid="114" grpId="0"/>
      <p:bldP spid="115" grpId="0"/>
      <p:bldP spid="116" grpId="0"/>
      <p:bldP spid="117" grpId="0"/>
      <p:bldP spid="126" grpId="0" animBg="1"/>
      <p:bldP spid="127" grpId="0"/>
      <p:bldP spid="132" grpId="0"/>
      <p:bldP spid="134" grpId="0"/>
      <p:bldP spid="1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2B8C2-BA38-4D78-B2CD-EE16C98D2002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Pattern analysis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483D2B-D71A-36CC-5EB7-3B65A7DE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00" y="694800"/>
            <a:ext cx="957600" cy="81289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07DF24D-DD30-8AE1-593A-1B63A5C0B62F}"/>
              </a:ext>
            </a:extLst>
          </p:cNvPr>
          <p:cNvSpPr/>
          <p:nvPr/>
        </p:nvSpPr>
        <p:spPr>
          <a:xfrm>
            <a:off x="581192" y="1713424"/>
            <a:ext cx="11106640" cy="4604041"/>
          </a:xfrm>
          <a:prstGeom prst="rect">
            <a:avLst/>
          </a:prstGeom>
          <a:solidFill>
            <a:srgbClr val="F7F7F7"/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dirty="0">
              <a:solidFill>
                <a:srgbClr val="2F5597"/>
              </a:solidFill>
            </a:endParaRPr>
          </a:p>
        </p:txBody>
      </p:sp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4E5B0D29-4FD3-E569-C687-E8FDD3A71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48762"/>
              </p:ext>
            </p:extLst>
          </p:nvPr>
        </p:nvGraphicFramePr>
        <p:xfrm>
          <a:off x="6352898" y="2845316"/>
          <a:ext cx="2243598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453">
                  <a:extLst>
                    <a:ext uri="{9D8B030D-6E8A-4147-A177-3AD203B41FA5}">
                      <a16:colId xmlns:a16="http://schemas.microsoft.com/office/drawing/2014/main" val="1260687654"/>
                    </a:ext>
                  </a:extLst>
                </a:gridCol>
                <a:gridCol w="1417145">
                  <a:extLst>
                    <a:ext uri="{9D8B030D-6E8A-4147-A177-3AD203B41FA5}">
                      <a16:colId xmlns:a16="http://schemas.microsoft.com/office/drawing/2014/main" val="482045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Feature</a:t>
                      </a:r>
                      <a:endParaRPr lang="pt-B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80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pt-B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Context</a:t>
                      </a:r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Always </a:t>
                      </a:r>
                      <a:r>
                        <a:rPr lang="pt-B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present</a:t>
                      </a:r>
                      <a:endParaRPr lang="pt-B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959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Transfered</a:t>
                      </a:r>
                      <a:endParaRPr lang="pt-B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3410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Collected</a:t>
                      </a:r>
                      <a:endParaRPr lang="pt-B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6967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Central Node </a:t>
                      </a:r>
                      <a:r>
                        <a:rPr lang="pt-B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processed</a:t>
                      </a:r>
                      <a:endParaRPr lang="pt-B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793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Processed</a:t>
                      </a:r>
                      <a:endParaRPr lang="pt-B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7366083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5365A88A-FF57-BDC1-86DE-2C73158D5CF8}"/>
              </a:ext>
            </a:extLst>
          </p:cNvPr>
          <p:cNvSpPr txBox="1"/>
          <p:nvPr/>
        </p:nvSpPr>
        <p:spPr>
          <a:xfrm>
            <a:off x="4251030" y="5008881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3AF3E94-1AB7-D018-FD9C-3CFA29150FF0}"/>
              </a:ext>
            </a:extLst>
          </p:cNvPr>
          <p:cNvSpPr txBox="1"/>
          <p:nvPr/>
        </p:nvSpPr>
        <p:spPr>
          <a:xfrm>
            <a:off x="4635738" y="5008881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ADE088-4DE0-6935-B1B4-3A32926B16B7}"/>
              </a:ext>
            </a:extLst>
          </p:cNvPr>
          <p:cNvSpPr txBox="1"/>
          <p:nvPr/>
        </p:nvSpPr>
        <p:spPr>
          <a:xfrm>
            <a:off x="5020447" y="5008881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B797BBE-D11A-D0EA-3DAC-2001552B4C5D}"/>
              </a:ext>
            </a:extLst>
          </p:cNvPr>
          <p:cNvSpPr txBox="1"/>
          <p:nvPr/>
        </p:nvSpPr>
        <p:spPr>
          <a:xfrm>
            <a:off x="3292974" y="3505200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C349B10-C796-EDA4-3568-ACC31CC0E389}"/>
              </a:ext>
            </a:extLst>
          </p:cNvPr>
          <p:cNvSpPr txBox="1"/>
          <p:nvPr/>
        </p:nvSpPr>
        <p:spPr>
          <a:xfrm>
            <a:off x="5624854" y="3505200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2453DE2-2CA6-6187-B44E-98BAA0814161}"/>
                  </a:ext>
                </a:extLst>
              </p:cNvPr>
              <p:cNvSpPr txBox="1"/>
              <p:nvPr/>
            </p:nvSpPr>
            <p:spPr>
              <a:xfrm>
                <a:off x="2945429" y="4954603"/>
                <a:ext cx="133073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2, 101</m:t>
                          </m:r>
                        </m:sub>
                      </m:sSub>
                      <m:r>
                        <a:rPr lang="pt-B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2453DE2-2CA6-6187-B44E-98BAA0814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429" y="4954603"/>
                <a:ext cx="1330730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ixaDeTexto 13">
            <a:extLst>
              <a:ext uri="{FF2B5EF4-FFF2-40B4-BE49-F238E27FC236}">
                <a16:creationId xmlns:a16="http://schemas.microsoft.com/office/drawing/2014/main" id="{5A531AE8-7EDE-5CD1-42C5-BCAA6D6EFCFB}"/>
              </a:ext>
            </a:extLst>
          </p:cNvPr>
          <p:cNvSpPr txBox="1"/>
          <p:nvPr/>
        </p:nvSpPr>
        <p:spPr>
          <a:xfrm>
            <a:off x="6361075" y="4109721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0DF2F2E-26C4-A864-B57D-790B16BB519D}"/>
              </a:ext>
            </a:extLst>
          </p:cNvPr>
          <p:cNvSpPr txBox="1"/>
          <p:nvPr/>
        </p:nvSpPr>
        <p:spPr>
          <a:xfrm>
            <a:off x="6359171" y="4551681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2C6C947-97FC-9C85-7767-52AA007D0516}"/>
              </a:ext>
            </a:extLst>
          </p:cNvPr>
          <p:cNvSpPr txBox="1"/>
          <p:nvPr/>
        </p:nvSpPr>
        <p:spPr>
          <a:xfrm>
            <a:off x="6372980" y="5005706"/>
            <a:ext cx="3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p:cxnSp>
        <p:nvCxnSpPr>
          <p:cNvPr id="18" name="Conector: Angulado 17">
            <a:extLst>
              <a:ext uri="{FF2B5EF4-FFF2-40B4-BE49-F238E27FC236}">
                <a16:creationId xmlns:a16="http://schemas.microsoft.com/office/drawing/2014/main" id="{55FDC45B-1178-20CB-5B83-ABFD8AE800EB}"/>
              </a:ext>
            </a:extLst>
          </p:cNvPr>
          <p:cNvCxnSpPr>
            <a:cxnSpLocks/>
            <a:stCxn id="8" idx="0"/>
            <a:endCxn id="14" idx="1"/>
          </p:cNvCxnSpPr>
          <p:nvPr/>
        </p:nvCxnSpPr>
        <p:spPr>
          <a:xfrm rot="5400000" flipH="1" flipV="1">
            <a:off x="5024438" y="3672245"/>
            <a:ext cx="714494" cy="19587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D651F7E2-C85C-5586-3590-8822412DE694}"/>
              </a:ext>
            </a:extLst>
          </p:cNvPr>
          <p:cNvCxnSpPr>
            <a:cxnSpLocks/>
            <a:stCxn id="9" idx="0"/>
            <a:endCxn id="16" idx="1"/>
          </p:cNvCxnSpPr>
          <p:nvPr/>
        </p:nvCxnSpPr>
        <p:spPr>
          <a:xfrm rot="5400000" flipH="1" flipV="1">
            <a:off x="5436820" y="4086531"/>
            <a:ext cx="272534" cy="15721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08F1196F-B07D-85BF-296D-57E5146AA8BE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5322979" y="5190372"/>
            <a:ext cx="1050001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38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EF91C-C7E1-4012-8A00-FAA1020B4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693389"/>
            <a:ext cx="11029616" cy="566738"/>
          </a:xfrm>
        </p:spPr>
        <p:txBody>
          <a:bodyPr anchor="b">
            <a:normAutofit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02179AF0-1AE2-4258-0459-218B7884A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90E3C2-77B5-4BFA-945F-4663A71B19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26C5998-667C-4083-8EAC-8B78C6E30EC5}" type="datetime1">
              <a:rPr lang="pt-BR" smtClean="0"/>
              <a:pPr rtl="0">
                <a:spcAft>
                  <a:spcPts val="600"/>
                </a:spcAft>
              </a:pPr>
              <a:t>09/11/2022</a:t>
            </a:fld>
            <a:endParaRPr lang="en-US"/>
          </a:p>
        </p:txBody>
      </p:sp>
      <p:pic>
        <p:nvPicPr>
          <p:cNvPr id="9" name="Picture 2" descr="red apple fruit on four pyle books">
            <a:extLst>
              <a:ext uri="{FF2B5EF4-FFF2-40B4-BE49-F238E27FC236}">
                <a16:creationId xmlns:a16="http://schemas.microsoft.com/office/drawing/2014/main" id="{98EC3BFA-2BB1-49A2-BBA8-862F53BD8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8192" r="24" b="5169"/>
          <a:stretch/>
        </p:blipFill>
        <p:spPr bwMode="auto">
          <a:xfrm>
            <a:off x="450570" y="642659"/>
            <a:ext cx="11290859" cy="365124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204216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EF91C-C7E1-4012-8A00-FAA1020B4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693389"/>
            <a:ext cx="11029616" cy="566738"/>
          </a:xfrm>
        </p:spPr>
        <p:txBody>
          <a:bodyPr anchor="b">
            <a:normAutofit/>
          </a:bodyPr>
          <a:lstStyle/>
          <a:p>
            <a:r>
              <a:rPr lang="pt-BR"/>
              <a:t>Related</a:t>
            </a:r>
            <a:r>
              <a:rPr lang="pt-BR" dirty="0"/>
              <a:t> </a:t>
            </a:r>
            <a:r>
              <a:rPr lang="pt-BR" dirty="0" err="1"/>
              <a:t>work</a:t>
            </a:r>
            <a:endParaRPr lang="pt-BR" dirty="0"/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02179AF0-1AE2-4258-0459-218B7884A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90E3C2-77B5-4BFA-945F-4663A71B19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26C5998-667C-4083-8EAC-8B78C6E30EC5}" type="datetime1">
              <a:rPr lang="pt-BR" smtClean="0"/>
              <a:pPr rtl="0">
                <a:spcAft>
                  <a:spcPts val="600"/>
                </a:spcAft>
              </a:pPr>
              <a:t>10/11/2022</a:t>
            </a:fld>
            <a:endParaRPr lang="en-US"/>
          </a:p>
        </p:txBody>
      </p:sp>
      <p:pic>
        <p:nvPicPr>
          <p:cNvPr id="9" name="Picture 2" descr="red apple fruit on four pyle books">
            <a:extLst>
              <a:ext uri="{FF2B5EF4-FFF2-40B4-BE49-F238E27FC236}">
                <a16:creationId xmlns:a16="http://schemas.microsoft.com/office/drawing/2014/main" id="{98EC3BFA-2BB1-49A2-BBA8-862F53BD8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8192" r="24" b="5169"/>
          <a:stretch/>
        </p:blipFill>
        <p:spPr bwMode="auto">
          <a:xfrm>
            <a:off x="450570" y="642659"/>
            <a:ext cx="11290859" cy="365124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" name="Imagem 3" descr="Fundo preto com letras brancas">
            <a:extLst>
              <a:ext uri="{FF2B5EF4-FFF2-40B4-BE49-F238E27FC236}">
                <a16:creationId xmlns:a16="http://schemas.microsoft.com/office/drawing/2014/main" id="{C18F82FF-7D6F-302A-6EBE-3E06C5FBF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 b="16437"/>
          <a:stretch/>
        </p:blipFill>
        <p:spPr>
          <a:xfrm>
            <a:off x="450569" y="642659"/>
            <a:ext cx="11290859" cy="365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00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DD48CB-0EC2-73AC-2F88-ABA19F73B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2B4CFB-E07C-69BF-5AFE-7EBBFB4EB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866A0C-EEE8-4DE1-9ECF-51EC9C0B8BE2}" type="datetime1">
              <a:rPr lang="pt-BR" smtClean="0"/>
              <a:t>10/11/2022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73DBFD-FCB1-9A7E-DABA-B6A3CB18DC40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Cyber-physical systems</a:t>
            </a:r>
          </a:p>
        </p:txBody>
      </p:sp>
    </p:spTree>
    <p:extLst>
      <p:ext uri="{BB962C8B-B14F-4D97-AF65-F5344CB8AC3E}">
        <p14:creationId xmlns:p14="http://schemas.microsoft.com/office/powerpoint/2010/main" val="242495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089F0106-42D1-9273-9D37-95CA6DE2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1026" name="Picture 2" descr="1500+ Wall Background Pictures | Download Free Images on Unsplash">
            <a:extLst>
              <a:ext uri="{FF2B5EF4-FFF2-40B4-BE49-F238E27FC236}">
                <a16:creationId xmlns:a16="http://schemas.microsoft.com/office/drawing/2014/main" id="{DD65251D-D743-4858-913C-0E0E86D42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4" r="-1" b="42847"/>
          <a:stretch/>
        </p:blipFill>
        <p:spPr bwMode="auto">
          <a:xfrm>
            <a:off x="447817" y="641350"/>
            <a:ext cx="11290859" cy="36512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D54FB481-444B-A7E9-BA82-3DFD8BDB7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5694F7-BE52-4243-8DE7-D6A3536F9E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34586AC-0217-4567-B29B-23EE9A9222A5}" type="datetime1">
              <a:rPr lang="pt-BR" smtClean="0"/>
              <a:pPr rtl="0">
                <a:spcAft>
                  <a:spcPts val="600"/>
                </a:spcAft>
              </a:pPr>
              <a:t>09/11/2022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04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CAF0E-B53E-D17D-D71F-4AF75DCFE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Distances</a:t>
            </a:r>
            <a:endParaRPr lang="pt-BR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EB86A33-E044-621D-FD23-7AD299E39F7A}"/>
              </a:ext>
            </a:extLst>
          </p:cNvPr>
          <p:cNvGrpSpPr/>
          <p:nvPr/>
        </p:nvGrpSpPr>
        <p:grpSpPr>
          <a:xfrm>
            <a:off x="2743200" y="2780301"/>
            <a:ext cx="3089628" cy="369332"/>
            <a:chOff x="1929468" y="3407328"/>
            <a:chExt cx="3089628" cy="369332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5AAC38D2-8168-75C0-A9CB-DC2EF632C9FD}"/>
                </a:ext>
              </a:extLst>
            </p:cNvPr>
            <p:cNvSpPr txBox="1"/>
            <p:nvPr/>
          </p:nvSpPr>
          <p:spPr>
            <a:xfrm>
              <a:off x="192946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10314B2-4089-D572-74EE-092D3BED210C}"/>
                </a:ext>
              </a:extLst>
            </p:cNvPr>
            <p:cNvSpPr txBox="1"/>
            <p:nvPr/>
          </p:nvSpPr>
          <p:spPr>
            <a:xfrm>
              <a:off x="212860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FDB8B7D9-D855-47E6-C2B7-57E7B85F0D13}"/>
                </a:ext>
              </a:extLst>
            </p:cNvPr>
            <p:cNvSpPr txBox="1"/>
            <p:nvPr/>
          </p:nvSpPr>
          <p:spPr>
            <a:xfrm>
              <a:off x="232774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455354C9-6FCB-6508-9343-E6F687A1D9EF}"/>
                </a:ext>
              </a:extLst>
            </p:cNvPr>
            <p:cNvSpPr txBox="1"/>
            <p:nvPr/>
          </p:nvSpPr>
          <p:spPr>
            <a:xfrm>
              <a:off x="252688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AA26CA17-1A42-E59B-3CC1-6E672DFA6C0E}"/>
                </a:ext>
              </a:extLst>
            </p:cNvPr>
            <p:cNvSpPr txBox="1"/>
            <p:nvPr/>
          </p:nvSpPr>
          <p:spPr>
            <a:xfrm>
              <a:off x="2726024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2C9A6694-D58C-9E05-DC90-35CA9BD299F4}"/>
                </a:ext>
              </a:extLst>
            </p:cNvPr>
            <p:cNvSpPr txBox="1"/>
            <p:nvPr/>
          </p:nvSpPr>
          <p:spPr>
            <a:xfrm>
              <a:off x="2925163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399999E-00F2-D9F5-5B53-80946BFF326B}"/>
                </a:ext>
              </a:extLst>
            </p:cNvPr>
            <p:cNvSpPr txBox="1"/>
            <p:nvPr/>
          </p:nvSpPr>
          <p:spPr>
            <a:xfrm>
              <a:off x="3124302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88BD5330-F5BB-1820-69F8-0BCA8014CBF9}"/>
                </a:ext>
              </a:extLst>
            </p:cNvPr>
            <p:cNvSpPr txBox="1"/>
            <p:nvPr/>
          </p:nvSpPr>
          <p:spPr>
            <a:xfrm>
              <a:off x="3323441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0A32119-AE94-81A7-8188-47E07E4A97C1}"/>
                </a:ext>
              </a:extLst>
            </p:cNvPr>
            <p:cNvSpPr txBox="1"/>
            <p:nvPr/>
          </p:nvSpPr>
          <p:spPr>
            <a:xfrm>
              <a:off x="352258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6D547B2-FE4C-C4A2-462F-796BA33258F2}"/>
                </a:ext>
              </a:extLst>
            </p:cNvPr>
            <p:cNvSpPr txBox="1"/>
            <p:nvPr/>
          </p:nvSpPr>
          <p:spPr>
            <a:xfrm>
              <a:off x="3721719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5314D26-5D8D-0FA0-46EB-891AD0060A81}"/>
                </a:ext>
              </a:extLst>
            </p:cNvPr>
            <p:cNvSpPr txBox="1"/>
            <p:nvPr/>
          </p:nvSpPr>
          <p:spPr>
            <a:xfrm>
              <a:off x="392085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BA9B09F-6C4E-9DF3-CCB3-95CB57747D8A}"/>
                </a:ext>
              </a:extLst>
            </p:cNvPr>
            <p:cNvSpPr txBox="1"/>
            <p:nvPr/>
          </p:nvSpPr>
          <p:spPr>
            <a:xfrm>
              <a:off x="411999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38093E0-BB93-F97A-991F-620D047F5CAD}"/>
                </a:ext>
              </a:extLst>
            </p:cNvPr>
            <p:cNvSpPr txBox="1"/>
            <p:nvPr/>
          </p:nvSpPr>
          <p:spPr>
            <a:xfrm>
              <a:off x="431913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2DE174A-6410-18CC-1A64-8BED95055F9A}"/>
                </a:ext>
              </a:extLst>
            </p:cNvPr>
            <p:cNvSpPr txBox="1"/>
            <p:nvPr/>
          </p:nvSpPr>
          <p:spPr>
            <a:xfrm>
              <a:off x="451827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32DCCC96-DB80-C80C-A494-0B2ED70FBE77}"/>
                </a:ext>
              </a:extLst>
            </p:cNvPr>
            <p:cNvSpPr txBox="1"/>
            <p:nvPr/>
          </p:nvSpPr>
          <p:spPr>
            <a:xfrm>
              <a:off x="471741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13B59F4-5E15-7B49-ED8F-F0B502456E79}"/>
              </a:ext>
            </a:extLst>
          </p:cNvPr>
          <p:cNvGrpSpPr/>
          <p:nvPr/>
        </p:nvGrpSpPr>
        <p:grpSpPr>
          <a:xfrm>
            <a:off x="2743200" y="3244334"/>
            <a:ext cx="3089628" cy="369332"/>
            <a:chOff x="1929468" y="3407328"/>
            <a:chExt cx="3089628" cy="369332"/>
          </a:xfrm>
        </p:grpSpPr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B507B94-6E8C-BBD3-5142-6C9BCC703B15}"/>
                </a:ext>
              </a:extLst>
            </p:cNvPr>
            <p:cNvSpPr txBox="1"/>
            <p:nvPr/>
          </p:nvSpPr>
          <p:spPr>
            <a:xfrm>
              <a:off x="192946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FEF2DE3-16D5-4DF6-F711-AB9D6E7C23FC}"/>
                </a:ext>
              </a:extLst>
            </p:cNvPr>
            <p:cNvSpPr txBox="1"/>
            <p:nvPr/>
          </p:nvSpPr>
          <p:spPr>
            <a:xfrm>
              <a:off x="212860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31A2F2A-48B0-2D3F-9E61-3695CC42BB4C}"/>
                </a:ext>
              </a:extLst>
            </p:cNvPr>
            <p:cNvSpPr txBox="1"/>
            <p:nvPr/>
          </p:nvSpPr>
          <p:spPr>
            <a:xfrm>
              <a:off x="232774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33BF930A-3DB2-62DC-9780-9C34CFADCA69}"/>
                </a:ext>
              </a:extLst>
            </p:cNvPr>
            <p:cNvSpPr txBox="1"/>
            <p:nvPr/>
          </p:nvSpPr>
          <p:spPr>
            <a:xfrm>
              <a:off x="252688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4869FAA0-F8B4-ABB5-FE4A-A408B980E6E8}"/>
                </a:ext>
              </a:extLst>
            </p:cNvPr>
            <p:cNvSpPr txBox="1"/>
            <p:nvPr/>
          </p:nvSpPr>
          <p:spPr>
            <a:xfrm>
              <a:off x="2726024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35A7FEC4-5B53-2827-7263-541BD5ACF62D}"/>
                </a:ext>
              </a:extLst>
            </p:cNvPr>
            <p:cNvSpPr txBox="1"/>
            <p:nvPr/>
          </p:nvSpPr>
          <p:spPr>
            <a:xfrm>
              <a:off x="2925163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AF960AD3-7FAC-F651-A3C8-A822F19CBE51}"/>
                </a:ext>
              </a:extLst>
            </p:cNvPr>
            <p:cNvSpPr txBox="1"/>
            <p:nvPr/>
          </p:nvSpPr>
          <p:spPr>
            <a:xfrm>
              <a:off x="3124302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564912CC-397D-7BCC-B32F-C9A52D90E14D}"/>
                </a:ext>
              </a:extLst>
            </p:cNvPr>
            <p:cNvSpPr txBox="1"/>
            <p:nvPr/>
          </p:nvSpPr>
          <p:spPr>
            <a:xfrm>
              <a:off x="3323441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D50B6FE5-CF6F-F82A-46A6-AEAC391AB363}"/>
                </a:ext>
              </a:extLst>
            </p:cNvPr>
            <p:cNvSpPr txBox="1"/>
            <p:nvPr/>
          </p:nvSpPr>
          <p:spPr>
            <a:xfrm>
              <a:off x="352258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87B35DDB-0A51-8E3B-FFB0-DDE90FCE3E8F}"/>
                </a:ext>
              </a:extLst>
            </p:cNvPr>
            <p:cNvSpPr txBox="1"/>
            <p:nvPr/>
          </p:nvSpPr>
          <p:spPr>
            <a:xfrm>
              <a:off x="3721719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27CAC8A5-7EEC-E57D-6DF8-54679E420497}"/>
                </a:ext>
              </a:extLst>
            </p:cNvPr>
            <p:cNvSpPr txBox="1"/>
            <p:nvPr/>
          </p:nvSpPr>
          <p:spPr>
            <a:xfrm>
              <a:off x="392085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C1900AEE-5608-2CE9-D69B-66D295396E4F}"/>
                </a:ext>
              </a:extLst>
            </p:cNvPr>
            <p:cNvSpPr txBox="1"/>
            <p:nvPr/>
          </p:nvSpPr>
          <p:spPr>
            <a:xfrm>
              <a:off x="411999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6AAA4B5A-3B5A-A68C-B20A-81FA666896E9}"/>
                </a:ext>
              </a:extLst>
            </p:cNvPr>
            <p:cNvSpPr txBox="1"/>
            <p:nvPr/>
          </p:nvSpPr>
          <p:spPr>
            <a:xfrm>
              <a:off x="431913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BF771B5E-6677-9C36-E089-35FD31CF5873}"/>
                </a:ext>
              </a:extLst>
            </p:cNvPr>
            <p:cNvSpPr txBox="1"/>
            <p:nvPr/>
          </p:nvSpPr>
          <p:spPr>
            <a:xfrm>
              <a:off x="451827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A39240AE-0C94-8EAE-C3B6-0EE6551AE406}"/>
                </a:ext>
              </a:extLst>
            </p:cNvPr>
            <p:cNvSpPr txBox="1"/>
            <p:nvPr/>
          </p:nvSpPr>
          <p:spPr>
            <a:xfrm>
              <a:off x="471741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2AE13C6-79FE-3488-B5A2-0C5DA0D24837}"/>
              </a:ext>
            </a:extLst>
          </p:cNvPr>
          <p:cNvSpPr txBox="1"/>
          <p:nvPr/>
        </p:nvSpPr>
        <p:spPr>
          <a:xfrm>
            <a:off x="6252690" y="3244334"/>
            <a:ext cx="180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R-</a:t>
            </a:r>
            <a:r>
              <a:rPr lang="pt-BR" dirty="0" err="1"/>
              <a:t>contiguous</a:t>
            </a:r>
            <a:r>
              <a:rPr lang="pt-BR" dirty="0"/>
              <a:t> bits</a:t>
            </a:r>
          </a:p>
        </p:txBody>
      </p:sp>
      <p:sp>
        <p:nvSpPr>
          <p:cNvPr id="41" name="Chave Direita 40">
            <a:extLst>
              <a:ext uri="{FF2B5EF4-FFF2-40B4-BE49-F238E27FC236}">
                <a16:creationId xmlns:a16="http://schemas.microsoft.com/office/drawing/2014/main" id="{B393F289-2DB4-29EE-1475-DCC35F8C780A}"/>
              </a:ext>
            </a:extLst>
          </p:cNvPr>
          <p:cNvSpPr/>
          <p:nvPr/>
        </p:nvSpPr>
        <p:spPr>
          <a:xfrm rot="5400000">
            <a:off x="4208965" y="3137854"/>
            <a:ext cx="155448" cy="9516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075B2E2-B6D8-E279-7F70-5646DFD17DA4}"/>
              </a:ext>
            </a:extLst>
          </p:cNvPr>
          <p:cNvSpPr txBox="1"/>
          <p:nvPr/>
        </p:nvSpPr>
        <p:spPr>
          <a:xfrm>
            <a:off x="4010001" y="3625841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 = 5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43E2BF62-1780-0BDF-D497-9B9118364E32}"/>
              </a:ext>
            </a:extLst>
          </p:cNvPr>
          <p:cNvGrpSpPr/>
          <p:nvPr/>
        </p:nvGrpSpPr>
        <p:grpSpPr>
          <a:xfrm>
            <a:off x="2791498" y="4094676"/>
            <a:ext cx="3089628" cy="369332"/>
            <a:chOff x="1929468" y="3407328"/>
            <a:chExt cx="3089628" cy="369332"/>
          </a:xfrm>
        </p:grpSpPr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F3278C5A-B955-97FD-297A-A63D870F19E9}"/>
                </a:ext>
              </a:extLst>
            </p:cNvPr>
            <p:cNvSpPr txBox="1"/>
            <p:nvPr/>
          </p:nvSpPr>
          <p:spPr>
            <a:xfrm>
              <a:off x="192946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8A7666A7-C4EA-E2C1-D0C3-85AD15518782}"/>
                </a:ext>
              </a:extLst>
            </p:cNvPr>
            <p:cNvSpPr txBox="1"/>
            <p:nvPr/>
          </p:nvSpPr>
          <p:spPr>
            <a:xfrm>
              <a:off x="212860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BCE6D832-E195-16EA-97B3-91A02B45E8E5}"/>
                </a:ext>
              </a:extLst>
            </p:cNvPr>
            <p:cNvSpPr txBox="1"/>
            <p:nvPr/>
          </p:nvSpPr>
          <p:spPr>
            <a:xfrm>
              <a:off x="232774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DF5CD9D6-9CC9-33FC-5DF1-18DB3523CFDD}"/>
                </a:ext>
              </a:extLst>
            </p:cNvPr>
            <p:cNvSpPr txBox="1"/>
            <p:nvPr/>
          </p:nvSpPr>
          <p:spPr>
            <a:xfrm>
              <a:off x="252688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2EC9116A-2962-8708-A341-37D44AC12F06}"/>
                </a:ext>
              </a:extLst>
            </p:cNvPr>
            <p:cNvSpPr txBox="1"/>
            <p:nvPr/>
          </p:nvSpPr>
          <p:spPr>
            <a:xfrm>
              <a:off x="2726024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F1E73CB4-46D4-896B-F67B-472D17744C8E}"/>
                </a:ext>
              </a:extLst>
            </p:cNvPr>
            <p:cNvSpPr txBox="1"/>
            <p:nvPr/>
          </p:nvSpPr>
          <p:spPr>
            <a:xfrm>
              <a:off x="2925163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5045C4ED-398D-CABB-92B2-881EA789B178}"/>
                </a:ext>
              </a:extLst>
            </p:cNvPr>
            <p:cNvSpPr txBox="1"/>
            <p:nvPr/>
          </p:nvSpPr>
          <p:spPr>
            <a:xfrm>
              <a:off x="3124302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5B3492EC-3FDB-D15C-D510-2AC52B358045}"/>
                </a:ext>
              </a:extLst>
            </p:cNvPr>
            <p:cNvSpPr txBox="1"/>
            <p:nvPr/>
          </p:nvSpPr>
          <p:spPr>
            <a:xfrm>
              <a:off x="3323441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816BA262-488E-AA42-FF6F-E49DF499CD77}"/>
                </a:ext>
              </a:extLst>
            </p:cNvPr>
            <p:cNvSpPr txBox="1"/>
            <p:nvPr/>
          </p:nvSpPr>
          <p:spPr>
            <a:xfrm>
              <a:off x="352258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9EB569ED-0A7B-3269-B533-4D74D66374D6}"/>
                </a:ext>
              </a:extLst>
            </p:cNvPr>
            <p:cNvSpPr txBox="1"/>
            <p:nvPr/>
          </p:nvSpPr>
          <p:spPr>
            <a:xfrm>
              <a:off x="3721719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9DB31EBF-5BFD-E299-9BFC-146CFC9254C4}"/>
                </a:ext>
              </a:extLst>
            </p:cNvPr>
            <p:cNvSpPr txBox="1"/>
            <p:nvPr/>
          </p:nvSpPr>
          <p:spPr>
            <a:xfrm>
              <a:off x="392085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BC67B690-C840-CD61-D23F-FD7791C97C50}"/>
                </a:ext>
              </a:extLst>
            </p:cNvPr>
            <p:cNvSpPr txBox="1"/>
            <p:nvPr/>
          </p:nvSpPr>
          <p:spPr>
            <a:xfrm>
              <a:off x="411999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488981F5-D722-1723-2EA1-44B9DD9EC8A4}"/>
                </a:ext>
              </a:extLst>
            </p:cNvPr>
            <p:cNvSpPr txBox="1"/>
            <p:nvPr/>
          </p:nvSpPr>
          <p:spPr>
            <a:xfrm>
              <a:off x="431913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75030578-9CC6-171B-E60C-CF99CB67B7A4}"/>
                </a:ext>
              </a:extLst>
            </p:cNvPr>
            <p:cNvSpPr txBox="1"/>
            <p:nvPr/>
          </p:nvSpPr>
          <p:spPr>
            <a:xfrm>
              <a:off x="451827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66CD59C7-1757-CA02-F4EA-EBA55EC4874D}"/>
                </a:ext>
              </a:extLst>
            </p:cNvPr>
            <p:cNvSpPr txBox="1"/>
            <p:nvPr/>
          </p:nvSpPr>
          <p:spPr>
            <a:xfrm>
              <a:off x="471741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*</a:t>
              </a:r>
            </a:p>
          </p:txBody>
        </p:sp>
      </p:grp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F778EB72-4F6C-87FA-AA3E-24DC54715235}"/>
              </a:ext>
            </a:extLst>
          </p:cNvPr>
          <p:cNvSpPr txBox="1"/>
          <p:nvPr/>
        </p:nvSpPr>
        <p:spPr>
          <a:xfrm>
            <a:off x="6260088" y="409467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R-</a:t>
            </a:r>
            <a:r>
              <a:rPr lang="pt-BR" dirty="0" err="1"/>
              <a:t>chunk</a:t>
            </a:r>
            <a:endParaRPr lang="pt-BR" dirty="0"/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FBB0466-6825-0BD4-7E16-968D6E223D4C}"/>
              </a:ext>
            </a:extLst>
          </p:cNvPr>
          <p:cNvSpPr txBox="1"/>
          <p:nvPr/>
        </p:nvSpPr>
        <p:spPr>
          <a:xfrm>
            <a:off x="4000296" y="438783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 = 5</a:t>
            </a:r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E46A9849-E11E-78C5-1E44-613147C52AB0}"/>
              </a:ext>
            </a:extLst>
          </p:cNvPr>
          <p:cNvGrpSpPr/>
          <p:nvPr/>
        </p:nvGrpSpPr>
        <p:grpSpPr>
          <a:xfrm>
            <a:off x="2791498" y="5151979"/>
            <a:ext cx="3089628" cy="369332"/>
            <a:chOff x="1929468" y="3407328"/>
            <a:chExt cx="3089628" cy="369332"/>
          </a:xfrm>
        </p:grpSpPr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A97F8D8E-4552-4060-C968-D68432F48494}"/>
                </a:ext>
              </a:extLst>
            </p:cNvPr>
            <p:cNvSpPr txBox="1"/>
            <p:nvPr/>
          </p:nvSpPr>
          <p:spPr>
            <a:xfrm>
              <a:off x="192946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3FA8D0DB-1210-89BF-DC5D-49349D68C6B0}"/>
                </a:ext>
              </a:extLst>
            </p:cNvPr>
            <p:cNvSpPr txBox="1"/>
            <p:nvPr/>
          </p:nvSpPr>
          <p:spPr>
            <a:xfrm>
              <a:off x="212860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60006719-98D4-1878-26DA-D871EB1FD4FA}"/>
                </a:ext>
              </a:extLst>
            </p:cNvPr>
            <p:cNvSpPr txBox="1"/>
            <p:nvPr/>
          </p:nvSpPr>
          <p:spPr>
            <a:xfrm>
              <a:off x="232774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680701EF-7AFE-C33D-7A36-64C2BC559CC2}"/>
                </a:ext>
              </a:extLst>
            </p:cNvPr>
            <p:cNvSpPr txBox="1"/>
            <p:nvPr/>
          </p:nvSpPr>
          <p:spPr>
            <a:xfrm>
              <a:off x="252688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EF376E43-4B3F-A579-9898-B34212927FC5}"/>
                </a:ext>
              </a:extLst>
            </p:cNvPr>
            <p:cNvSpPr txBox="1"/>
            <p:nvPr/>
          </p:nvSpPr>
          <p:spPr>
            <a:xfrm>
              <a:off x="2726024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20F8B1B3-1B60-5602-9143-ACAA4B988BD9}"/>
                </a:ext>
              </a:extLst>
            </p:cNvPr>
            <p:cNvSpPr txBox="1"/>
            <p:nvPr/>
          </p:nvSpPr>
          <p:spPr>
            <a:xfrm>
              <a:off x="2925163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C4230623-EB3E-770B-F2DF-460DF4C33105}"/>
                </a:ext>
              </a:extLst>
            </p:cNvPr>
            <p:cNvSpPr txBox="1"/>
            <p:nvPr/>
          </p:nvSpPr>
          <p:spPr>
            <a:xfrm>
              <a:off x="3124302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ABB845F6-0DB8-D9FA-1C26-A943D76162C7}"/>
                </a:ext>
              </a:extLst>
            </p:cNvPr>
            <p:cNvSpPr txBox="1"/>
            <p:nvPr/>
          </p:nvSpPr>
          <p:spPr>
            <a:xfrm>
              <a:off x="3323441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E2DAC3F7-5021-D0EF-AF56-48D9B839AF5B}"/>
                </a:ext>
              </a:extLst>
            </p:cNvPr>
            <p:cNvSpPr txBox="1"/>
            <p:nvPr/>
          </p:nvSpPr>
          <p:spPr>
            <a:xfrm>
              <a:off x="352258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CBB595E2-941D-59EB-C784-B9F30F0841C8}"/>
                </a:ext>
              </a:extLst>
            </p:cNvPr>
            <p:cNvSpPr txBox="1"/>
            <p:nvPr/>
          </p:nvSpPr>
          <p:spPr>
            <a:xfrm>
              <a:off x="3721719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45ABE364-4050-3E99-2A10-6092D6E2C8C1}"/>
                </a:ext>
              </a:extLst>
            </p:cNvPr>
            <p:cNvSpPr txBox="1"/>
            <p:nvPr/>
          </p:nvSpPr>
          <p:spPr>
            <a:xfrm>
              <a:off x="392085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8CF2D022-D393-FF06-EA4B-3E29F82C4059}"/>
                </a:ext>
              </a:extLst>
            </p:cNvPr>
            <p:cNvSpPr txBox="1"/>
            <p:nvPr/>
          </p:nvSpPr>
          <p:spPr>
            <a:xfrm>
              <a:off x="411999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80EC4088-856F-081E-D8D5-CCDABAC95C43}"/>
                </a:ext>
              </a:extLst>
            </p:cNvPr>
            <p:cNvSpPr txBox="1"/>
            <p:nvPr/>
          </p:nvSpPr>
          <p:spPr>
            <a:xfrm>
              <a:off x="431913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2684F6D7-0109-3619-871F-C8D4269761D0}"/>
                </a:ext>
              </a:extLst>
            </p:cNvPr>
            <p:cNvSpPr txBox="1"/>
            <p:nvPr/>
          </p:nvSpPr>
          <p:spPr>
            <a:xfrm>
              <a:off x="451827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BC731BEB-165D-43C4-1972-217F089988C2}"/>
                </a:ext>
              </a:extLst>
            </p:cNvPr>
            <p:cNvSpPr txBox="1"/>
            <p:nvPr/>
          </p:nvSpPr>
          <p:spPr>
            <a:xfrm>
              <a:off x="471741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</p:grp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4886931C-E265-C09B-40EE-D333721B5798}"/>
              </a:ext>
            </a:extLst>
          </p:cNvPr>
          <p:cNvSpPr txBox="1"/>
          <p:nvPr/>
        </p:nvSpPr>
        <p:spPr>
          <a:xfrm>
            <a:off x="6260088" y="5151979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Hamming</a:t>
            </a:r>
            <a:r>
              <a:rPr lang="pt-BR" dirty="0"/>
              <a:t> </a:t>
            </a:r>
            <a:r>
              <a:rPr lang="pt-BR" dirty="0" err="1"/>
              <a:t>Distance</a:t>
            </a:r>
            <a:endParaRPr lang="pt-BR" dirty="0"/>
          </a:p>
        </p:txBody>
      </p: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AED3E5D7-2051-FAD5-8BFB-C57ED8E4968C}"/>
              </a:ext>
            </a:extLst>
          </p:cNvPr>
          <p:cNvGrpSpPr/>
          <p:nvPr/>
        </p:nvGrpSpPr>
        <p:grpSpPr>
          <a:xfrm>
            <a:off x="2791498" y="5436148"/>
            <a:ext cx="3089628" cy="369332"/>
            <a:chOff x="1929468" y="3407328"/>
            <a:chExt cx="3089628" cy="369332"/>
          </a:xfrm>
        </p:grpSpPr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E311F951-5865-20EC-941A-D41785A77FBE}"/>
                </a:ext>
              </a:extLst>
            </p:cNvPr>
            <p:cNvSpPr txBox="1"/>
            <p:nvPr/>
          </p:nvSpPr>
          <p:spPr>
            <a:xfrm>
              <a:off x="192946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CFFEEDAA-0C98-A3EA-6E2B-4BD28DC4FC3B}"/>
                </a:ext>
              </a:extLst>
            </p:cNvPr>
            <p:cNvSpPr txBox="1"/>
            <p:nvPr/>
          </p:nvSpPr>
          <p:spPr>
            <a:xfrm>
              <a:off x="212860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C105BB8F-FF7B-85FE-020F-131F2561FC59}"/>
                </a:ext>
              </a:extLst>
            </p:cNvPr>
            <p:cNvSpPr txBox="1"/>
            <p:nvPr/>
          </p:nvSpPr>
          <p:spPr>
            <a:xfrm>
              <a:off x="232774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5554C439-D737-3485-2B78-DECE498454B6}"/>
                </a:ext>
              </a:extLst>
            </p:cNvPr>
            <p:cNvSpPr txBox="1"/>
            <p:nvPr/>
          </p:nvSpPr>
          <p:spPr>
            <a:xfrm>
              <a:off x="252688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6264A968-1A1C-689B-8D00-65EF84CFB852}"/>
                </a:ext>
              </a:extLst>
            </p:cNvPr>
            <p:cNvSpPr txBox="1"/>
            <p:nvPr/>
          </p:nvSpPr>
          <p:spPr>
            <a:xfrm>
              <a:off x="2726024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42264150-B108-AB29-C985-6E8578D4591C}"/>
                </a:ext>
              </a:extLst>
            </p:cNvPr>
            <p:cNvSpPr txBox="1"/>
            <p:nvPr/>
          </p:nvSpPr>
          <p:spPr>
            <a:xfrm>
              <a:off x="2925163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094C8F7A-0529-865B-ACE0-8FDD61B74D10}"/>
                </a:ext>
              </a:extLst>
            </p:cNvPr>
            <p:cNvSpPr txBox="1"/>
            <p:nvPr/>
          </p:nvSpPr>
          <p:spPr>
            <a:xfrm>
              <a:off x="3124302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8107AF6B-E5E9-8913-5AC9-56ABFFECA11F}"/>
                </a:ext>
              </a:extLst>
            </p:cNvPr>
            <p:cNvSpPr txBox="1"/>
            <p:nvPr/>
          </p:nvSpPr>
          <p:spPr>
            <a:xfrm>
              <a:off x="3323441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4" name="CaixaDeTexto 103">
              <a:extLst>
                <a:ext uri="{FF2B5EF4-FFF2-40B4-BE49-F238E27FC236}">
                  <a16:creationId xmlns:a16="http://schemas.microsoft.com/office/drawing/2014/main" id="{ABA4952F-7FB5-789B-9CF5-8D418C725E54}"/>
                </a:ext>
              </a:extLst>
            </p:cNvPr>
            <p:cNvSpPr txBox="1"/>
            <p:nvPr/>
          </p:nvSpPr>
          <p:spPr>
            <a:xfrm>
              <a:off x="352258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33561EBE-F511-28AC-6EB6-340BD580257C}"/>
                </a:ext>
              </a:extLst>
            </p:cNvPr>
            <p:cNvSpPr txBox="1"/>
            <p:nvPr/>
          </p:nvSpPr>
          <p:spPr>
            <a:xfrm>
              <a:off x="3721719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06" name="CaixaDeTexto 105">
              <a:extLst>
                <a:ext uri="{FF2B5EF4-FFF2-40B4-BE49-F238E27FC236}">
                  <a16:creationId xmlns:a16="http://schemas.microsoft.com/office/drawing/2014/main" id="{42E95066-3FCA-1D23-4666-A370FB802F9E}"/>
                </a:ext>
              </a:extLst>
            </p:cNvPr>
            <p:cNvSpPr txBox="1"/>
            <p:nvPr/>
          </p:nvSpPr>
          <p:spPr>
            <a:xfrm>
              <a:off x="3920858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56276B73-80BF-C7FF-3A96-ED5C117E895B}"/>
                </a:ext>
              </a:extLst>
            </p:cNvPr>
            <p:cNvSpPr txBox="1"/>
            <p:nvPr/>
          </p:nvSpPr>
          <p:spPr>
            <a:xfrm>
              <a:off x="4119997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8" name="CaixaDeTexto 107">
              <a:extLst>
                <a:ext uri="{FF2B5EF4-FFF2-40B4-BE49-F238E27FC236}">
                  <a16:creationId xmlns:a16="http://schemas.microsoft.com/office/drawing/2014/main" id="{785B6E93-5649-9B27-C0A1-29B171CC86DA}"/>
                </a:ext>
              </a:extLst>
            </p:cNvPr>
            <p:cNvSpPr txBox="1"/>
            <p:nvPr/>
          </p:nvSpPr>
          <p:spPr>
            <a:xfrm>
              <a:off x="4319136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01238CDD-197D-2875-BC94-9A241180BDD2}"/>
                </a:ext>
              </a:extLst>
            </p:cNvPr>
            <p:cNvSpPr txBox="1"/>
            <p:nvPr/>
          </p:nvSpPr>
          <p:spPr>
            <a:xfrm>
              <a:off x="4518275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33ECA3D1-E765-4F73-B5EF-14C0BB0FD7D9}"/>
                </a:ext>
              </a:extLst>
            </p:cNvPr>
            <p:cNvSpPr txBox="1"/>
            <p:nvPr/>
          </p:nvSpPr>
          <p:spPr>
            <a:xfrm>
              <a:off x="4717410" y="3407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</p:grp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D2B9EEDF-E840-1980-46AA-612B7E885A4B}"/>
              </a:ext>
            </a:extLst>
          </p:cNvPr>
          <p:cNvSpPr/>
          <p:nvPr/>
        </p:nvSpPr>
        <p:spPr>
          <a:xfrm>
            <a:off x="3062357" y="5229223"/>
            <a:ext cx="164237" cy="521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1FFE544C-3C83-91E8-6E4D-9933EF394D69}"/>
              </a:ext>
            </a:extLst>
          </p:cNvPr>
          <p:cNvSpPr/>
          <p:nvPr/>
        </p:nvSpPr>
        <p:spPr>
          <a:xfrm>
            <a:off x="3457638" y="5229223"/>
            <a:ext cx="164237" cy="521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Retângulo 113">
            <a:extLst>
              <a:ext uri="{FF2B5EF4-FFF2-40B4-BE49-F238E27FC236}">
                <a16:creationId xmlns:a16="http://schemas.microsoft.com/office/drawing/2014/main" id="{7E134EBB-F896-BED7-8702-C8662EAAC50D}"/>
              </a:ext>
            </a:extLst>
          </p:cNvPr>
          <p:cNvSpPr/>
          <p:nvPr/>
        </p:nvSpPr>
        <p:spPr>
          <a:xfrm>
            <a:off x="4842404" y="5229223"/>
            <a:ext cx="164237" cy="521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43C6898F-5BCB-7992-5448-7A4AAB6A8D2C}"/>
              </a:ext>
            </a:extLst>
          </p:cNvPr>
          <p:cNvSpPr/>
          <p:nvPr/>
        </p:nvSpPr>
        <p:spPr>
          <a:xfrm>
            <a:off x="5041422" y="5229223"/>
            <a:ext cx="164237" cy="521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9A6B8BDE-DDB3-41E9-E144-AC495F057E72}"/>
              </a:ext>
            </a:extLst>
          </p:cNvPr>
          <p:cNvSpPr/>
          <p:nvPr/>
        </p:nvSpPr>
        <p:spPr>
          <a:xfrm>
            <a:off x="5449023" y="5229223"/>
            <a:ext cx="164237" cy="521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87628E8C-5877-BB1D-4E55-7953DE2E5441}"/>
              </a:ext>
            </a:extLst>
          </p:cNvPr>
          <p:cNvCxnSpPr>
            <a:cxnSpLocks/>
          </p:cNvCxnSpPr>
          <p:nvPr/>
        </p:nvCxnSpPr>
        <p:spPr>
          <a:xfrm>
            <a:off x="3810877" y="2870233"/>
            <a:ext cx="0" cy="665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ED0C226A-E1DB-EBD2-0E70-0FA464D5745C}"/>
              </a:ext>
            </a:extLst>
          </p:cNvPr>
          <p:cNvCxnSpPr>
            <a:cxnSpLocks/>
          </p:cNvCxnSpPr>
          <p:nvPr/>
        </p:nvCxnSpPr>
        <p:spPr>
          <a:xfrm>
            <a:off x="4761644" y="2872614"/>
            <a:ext cx="0" cy="665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74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DD48CB-0EC2-73AC-2F88-ABA19F73B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2B4CFB-E07C-69BF-5AFE-7EBBFB4EB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866A0C-EEE8-4DE1-9ECF-51EC9C0B8BE2}" type="datetime1">
              <a:rPr lang="pt-BR" smtClean="0"/>
              <a:t>10/11/2022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73DBFD-FCB1-9A7E-DABA-B6A3CB18DC40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Cyber-physical systems</a:t>
            </a:r>
          </a:p>
        </p:txBody>
      </p:sp>
    </p:spTree>
    <p:extLst>
      <p:ext uri="{BB962C8B-B14F-4D97-AF65-F5344CB8AC3E}">
        <p14:creationId xmlns:p14="http://schemas.microsoft.com/office/powerpoint/2010/main" val="2038146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DD48CB-0EC2-73AC-2F88-ABA19F73B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2B4CFB-E07C-69BF-5AFE-7EBBFB4EB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866A0C-EEE8-4DE1-9ECF-51EC9C0B8BE2}" type="datetime1">
              <a:rPr lang="pt-BR" smtClean="0"/>
              <a:t>10/11/2022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73DBFD-FCB1-9A7E-DABA-B6A3CB18DC40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System verification</a:t>
            </a:r>
          </a:p>
        </p:txBody>
      </p:sp>
    </p:spTree>
    <p:extLst>
      <p:ext uri="{BB962C8B-B14F-4D97-AF65-F5344CB8AC3E}">
        <p14:creationId xmlns:p14="http://schemas.microsoft.com/office/powerpoint/2010/main" val="1773157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DD48CB-0EC2-73AC-2F88-ABA19F73B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2B4CFB-E07C-69BF-5AFE-7EBBFB4EB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6866A0C-EEE8-4DE1-9ECF-51EC9C0B8BE2}" type="datetime1">
              <a:rPr lang="pt-BR" smtClean="0"/>
              <a:t>10/11/2022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73DBFD-FCB1-9A7E-DABA-B6A3CB18DC40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04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 checking</a:t>
            </a:r>
          </a:p>
        </p:txBody>
      </p:sp>
    </p:spTree>
    <p:extLst>
      <p:ext uri="{BB962C8B-B14F-4D97-AF65-F5344CB8AC3E}">
        <p14:creationId xmlns:p14="http://schemas.microsoft.com/office/powerpoint/2010/main" val="33243607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3_TF33552983" id="{3F923CBD-04A0-41B3-B873-EF426160762E}" vid="{54083136-2BEC-4495-B8B7-3CA1817B37D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{542115EA-A7D5-4B15-BD49-997C7A1EDDF5}tf33552983_win32</Template>
  <TotalTime>29929</TotalTime>
  <Words>1168</Words>
  <Application>Microsoft Office PowerPoint</Application>
  <PresentationFormat>Widescreen</PresentationFormat>
  <Paragraphs>891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Cambria Math</vt:lpstr>
      <vt:lpstr>Franklin Gothic Book</vt:lpstr>
      <vt:lpstr>Franklin Gothic Demi</vt:lpstr>
      <vt:lpstr>Wingdings 2</vt:lpstr>
      <vt:lpstr>DividendVTI</vt:lpstr>
      <vt:lpstr>Enhancing Property Specification of Cyber-Physical Systems using Negative Selection</vt:lpstr>
      <vt:lpstr>Índice</vt:lpstr>
      <vt:lpstr>Introdução</vt:lpstr>
      <vt:lpstr>Apresentação do PowerPoint</vt:lpstr>
      <vt:lpstr>Background</vt:lpstr>
      <vt:lpstr>Distances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Enhancing Property Specification of Cyber-Physical  Systems using Negative Selection</vt:lpstr>
      <vt:lpstr>Overview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Related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Elogroup Locado XXV</dc:creator>
  <cp:lastModifiedBy>João Paulo Araujo</cp:lastModifiedBy>
  <cp:revision>97</cp:revision>
  <cp:lastPrinted>2022-03-31T16:24:47Z</cp:lastPrinted>
  <dcterms:created xsi:type="dcterms:W3CDTF">2021-02-18T00:27:26Z</dcterms:created>
  <dcterms:modified xsi:type="dcterms:W3CDTF">2022-11-11T01:09:28Z</dcterms:modified>
</cp:coreProperties>
</file>